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6" r:id="rId9"/>
    <p:sldId id="265" r:id="rId10"/>
    <p:sldId id="263" r:id="rId11"/>
    <p:sldId id="267" r:id="rId12"/>
    <p:sldId id="268" r:id="rId13"/>
    <p:sldId id="269" r:id="rId14"/>
    <p:sldId id="262" r:id="rId15"/>
    <p:sldId id="270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92D1-0C06-4231-9DE8-7D2845301657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BF30-6C7C-47F0-85FB-187C5CE4438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084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BF30-6C7C-47F0-85FB-187C5CE44381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68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22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633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74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769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13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97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468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871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86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97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33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5070-F44F-4D26-992E-1F520AEBF34E}" type="datetimeFigureOut">
              <a:rPr lang="et-EE" smtClean="0"/>
              <a:t>9.10.2011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D227-4031-4915-8D70-88523A6053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830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reengate.ee/?page=779" TargetMode="External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sz="6600" dirty="0"/>
              <a:t>P</a:t>
            </a:r>
            <a:r>
              <a:rPr lang="en-US" sz="6600" dirty="0" err="1" smtClean="0"/>
              <a:t>rogresses</a:t>
            </a:r>
            <a:r>
              <a:rPr lang="en-US" sz="6600" dirty="0" smtClean="0"/>
              <a:t> in project activities for</a:t>
            </a:r>
            <a:r>
              <a:rPr lang="et-EE" sz="6600" dirty="0" smtClean="0"/>
              <a:t> EULS</a:t>
            </a:r>
            <a:endParaRPr lang="et-EE" sz="66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Milestone</a:t>
            </a:r>
            <a:r>
              <a:rPr lang="et-EE" dirty="0" smtClean="0"/>
              <a:t> 1 and 2</a:t>
            </a:r>
          </a:p>
          <a:p>
            <a:r>
              <a:rPr lang="et-EE" dirty="0" err="1" smtClean="0"/>
              <a:t>May</a:t>
            </a:r>
            <a:r>
              <a:rPr lang="et-EE" dirty="0" smtClean="0"/>
              <a:t> – </a:t>
            </a:r>
            <a:r>
              <a:rPr lang="et-EE" dirty="0" err="1" smtClean="0"/>
              <a:t>October</a:t>
            </a:r>
            <a:r>
              <a:rPr lang="et-EE" dirty="0" smtClean="0"/>
              <a:t> 2011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September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Preparing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articles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TEUK</a:t>
            </a:r>
          </a:p>
          <a:p>
            <a:r>
              <a:rPr lang="et-EE" dirty="0" err="1" smtClean="0"/>
              <a:t>Starting</a:t>
            </a:r>
            <a:r>
              <a:rPr lang="et-EE" dirty="0" smtClean="0"/>
              <a:t> </a:t>
            </a:r>
            <a:r>
              <a:rPr lang="et-EE" dirty="0" err="1" smtClean="0"/>
              <a:t>course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EULS „Katelseadmed“</a:t>
            </a:r>
          </a:p>
          <a:p>
            <a:r>
              <a:rPr lang="et-EE" dirty="0" err="1" smtClean="0"/>
              <a:t>Consulting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Mäksa </a:t>
            </a:r>
            <a:r>
              <a:rPr lang="et-EE" dirty="0" err="1" smtClean="0"/>
              <a:t>council</a:t>
            </a:r>
            <a:endParaRPr lang="et-EE" dirty="0" smtClean="0"/>
          </a:p>
          <a:p>
            <a:r>
              <a:rPr lang="et-EE" dirty="0" err="1" smtClean="0"/>
              <a:t>Studytrip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Kunda</a:t>
            </a:r>
          </a:p>
          <a:p>
            <a:r>
              <a:rPr lang="et-EE" dirty="0" err="1" smtClean="0"/>
              <a:t>Night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Scientists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763688" y="31192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0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763688" y="31192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35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763688" y="31192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48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October</a:t>
            </a:r>
            <a:r>
              <a:rPr lang="et-EE" dirty="0" smtClean="0"/>
              <a:t>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Burning</a:t>
            </a:r>
            <a:r>
              <a:rPr lang="et-EE" dirty="0" smtClean="0"/>
              <a:t> </a:t>
            </a:r>
            <a:r>
              <a:rPr lang="et-EE" dirty="0" err="1" smtClean="0"/>
              <a:t>days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TTS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763688" y="31192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smtClean="0"/>
              <a:t> </a:t>
            </a:r>
            <a:endParaRPr lang="et-EE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May</a:t>
            </a:r>
            <a:r>
              <a:rPr lang="et-EE" dirty="0" smtClean="0"/>
              <a:t>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Starting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project</a:t>
            </a:r>
            <a:endParaRPr lang="et-EE" dirty="0" smtClean="0"/>
          </a:p>
          <a:p>
            <a:r>
              <a:rPr lang="et-EE" dirty="0" err="1" smtClean="0"/>
              <a:t>Planning</a:t>
            </a:r>
            <a:r>
              <a:rPr lang="et-EE" dirty="0" smtClean="0"/>
              <a:t> </a:t>
            </a:r>
            <a:r>
              <a:rPr lang="et-EE" dirty="0" err="1" smtClean="0"/>
              <a:t>activities</a:t>
            </a:r>
            <a:r>
              <a:rPr lang="et-EE" dirty="0" smtClean="0"/>
              <a:t> MS1</a:t>
            </a:r>
          </a:p>
          <a:p>
            <a:r>
              <a:rPr lang="et-EE" dirty="0" err="1" smtClean="0"/>
              <a:t>Supervising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MS.stu-dent</a:t>
            </a:r>
            <a:r>
              <a:rPr lang="et-EE" dirty="0" smtClean="0"/>
              <a:t> Maido Märss</a:t>
            </a:r>
          </a:p>
          <a:p>
            <a:r>
              <a:rPr lang="et-EE" dirty="0" err="1" smtClean="0"/>
              <a:t>Producing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set</a:t>
            </a:r>
            <a:r>
              <a:rPr lang="et-EE" dirty="0" smtClean="0"/>
              <a:t> „</a:t>
            </a:r>
            <a:r>
              <a:rPr lang="et-EE" dirty="0" err="1" smtClean="0"/>
              <a:t>Horsepower</a:t>
            </a:r>
            <a:endParaRPr lang="et-EE" dirty="0" smtClean="0"/>
          </a:p>
          <a:p>
            <a:r>
              <a:rPr lang="et-EE" dirty="0" err="1" smtClean="0"/>
              <a:t>Kick</a:t>
            </a:r>
            <a:r>
              <a:rPr lang="et-EE" dirty="0" smtClean="0"/>
              <a:t> </a:t>
            </a:r>
            <a:r>
              <a:rPr lang="et-EE" dirty="0" err="1" smtClean="0"/>
              <a:t>off</a:t>
            </a:r>
            <a:r>
              <a:rPr lang="et-EE" dirty="0" smtClean="0"/>
              <a:t> seminar </a:t>
            </a:r>
            <a:r>
              <a:rPr lang="et-EE" dirty="0" err="1" smtClean="0"/>
              <a:t>in</a:t>
            </a:r>
            <a:r>
              <a:rPr lang="et-EE" dirty="0" smtClean="0"/>
              <a:t> TTS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5"/>
          <a:stretch/>
        </p:blipFill>
        <p:spPr>
          <a:xfrm>
            <a:off x="4572000" y="1340768"/>
            <a:ext cx="4320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821803" y="296080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err="1" smtClean="0"/>
              <a:t>Overwiev</a:t>
            </a:r>
            <a:r>
              <a:rPr lang="et-EE" b="1" dirty="0" smtClean="0"/>
              <a:t> </a:t>
            </a:r>
            <a:r>
              <a:rPr lang="et-EE" b="1" dirty="0" err="1" smtClean="0"/>
              <a:t>of</a:t>
            </a:r>
            <a:r>
              <a:rPr lang="et-EE" b="1" dirty="0" smtClean="0"/>
              <a:t> boiler </a:t>
            </a:r>
            <a:r>
              <a:rPr lang="et-EE" b="1" dirty="0" err="1" smtClean="0"/>
              <a:t>laboratory</a:t>
            </a:r>
            <a:r>
              <a:rPr lang="et-EE" b="1" dirty="0" smtClean="0"/>
              <a:t>  </a:t>
            </a:r>
            <a:r>
              <a:rPr lang="et-EE" b="1" dirty="0" err="1" smtClean="0"/>
              <a:t>Author</a:t>
            </a:r>
            <a:r>
              <a:rPr lang="et-EE" b="1" dirty="0" smtClean="0"/>
              <a:t> M. Märss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816"/>
            <a:ext cx="9144000" cy="57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pic>
        <p:nvPicPr>
          <p:cNvPr id="11" name="Picture 80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65"/>
            <a:ext cx="9144001" cy="546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895666" y="321838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err="1" smtClean="0"/>
              <a:t>Equipment</a:t>
            </a:r>
            <a:r>
              <a:rPr lang="et-EE" b="1" dirty="0" smtClean="0"/>
              <a:t> on </a:t>
            </a:r>
            <a:r>
              <a:rPr lang="et-EE" b="1" dirty="0" err="1" smtClean="0"/>
              <a:t>flue</a:t>
            </a:r>
            <a:r>
              <a:rPr lang="et-EE" b="1" dirty="0" smtClean="0"/>
              <a:t> </a:t>
            </a:r>
            <a:r>
              <a:rPr lang="et-EE" b="1" dirty="0" err="1" smtClean="0"/>
              <a:t>gases</a:t>
            </a:r>
            <a:r>
              <a:rPr lang="et-EE" b="1" dirty="0" smtClean="0"/>
              <a:t> </a:t>
            </a:r>
            <a:r>
              <a:rPr lang="et-EE" b="1" dirty="0" err="1" smtClean="0"/>
              <a:t>Author</a:t>
            </a:r>
            <a:r>
              <a:rPr lang="et-EE" b="1" dirty="0" smtClean="0"/>
              <a:t> M. Märss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8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June</a:t>
            </a:r>
            <a:r>
              <a:rPr lang="et-EE" dirty="0" smtClean="0"/>
              <a:t>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Making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set</a:t>
            </a:r>
            <a:r>
              <a:rPr lang="et-EE" dirty="0" smtClean="0"/>
              <a:t> „</a:t>
            </a:r>
            <a:r>
              <a:rPr lang="et-EE" dirty="0" err="1" smtClean="0"/>
              <a:t>Horsepower</a:t>
            </a:r>
            <a:r>
              <a:rPr lang="et-EE" dirty="0" smtClean="0"/>
              <a:t>“</a:t>
            </a:r>
          </a:p>
          <a:p>
            <a:r>
              <a:rPr lang="et-EE" dirty="0" err="1" smtClean="0"/>
              <a:t>Building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„</a:t>
            </a:r>
            <a:r>
              <a:rPr lang="et-EE" dirty="0" err="1" smtClean="0"/>
              <a:t>Solardryer</a:t>
            </a:r>
            <a:r>
              <a:rPr lang="et-EE" dirty="0" smtClean="0"/>
              <a:t>“</a:t>
            </a:r>
          </a:p>
          <a:p>
            <a:endParaRPr lang="et-E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7"/>
            <a:ext cx="9147645" cy="68782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895666" y="321838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err="1" smtClean="0"/>
              <a:t>Fuelset</a:t>
            </a:r>
            <a:r>
              <a:rPr lang="et-EE" b="1" dirty="0" smtClean="0"/>
              <a:t> „Horsepower1“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781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July</a:t>
            </a:r>
            <a:r>
              <a:rPr lang="et-EE" dirty="0" smtClean="0"/>
              <a:t>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Preparing</a:t>
            </a:r>
            <a:r>
              <a:rPr lang="et-EE" dirty="0" smtClean="0"/>
              <a:t> on </a:t>
            </a:r>
            <a:r>
              <a:rPr lang="et-EE" dirty="0" err="1" smtClean="0"/>
              <a:t>fuel</a:t>
            </a:r>
            <a:endParaRPr lang="et-EE" dirty="0" smtClean="0"/>
          </a:p>
          <a:p>
            <a:r>
              <a:rPr lang="et-EE" dirty="0" err="1" smtClean="0"/>
              <a:t>Introducing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„</a:t>
            </a:r>
            <a:r>
              <a:rPr lang="et-EE" dirty="0" err="1" smtClean="0"/>
              <a:t>Horsepower</a:t>
            </a:r>
            <a:r>
              <a:rPr lang="et-EE" dirty="0" smtClean="0"/>
              <a:t>“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newspaper</a:t>
            </a:r>
            <a:r>
              <a:rPr lang="et-EE" dirty="0" smtClean="0"/>
              <a:t> „</a:t>
            </a:r>
            <a:r>
              <a:rPr lang="et-EE" dirty="0" err="1" smtClean="0"/>
              <a:t>Greengate</a:t>
            </a:r>
            <a:r>
              <a:rPr lang="et-EE" dirty="0" smtClean="0"/>
              <a:t>“ 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smtClean="0">
                <a:hlinkClick r:id="rId4"/>
              </a:rPr>
              <a:t>http://www.greengate.ee/?page=779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81002"/>
            <a:ext cx="3384376" cy="34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8"/>
            <a:ext cx="9144000" cy="6762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048"/>
          <p:cNvSpPr>
            <a:spLocks noChangeArrowheads="1"/>
          </p:cNvSpPr>
          <p:nvPr/>
        </p:nvSpPr>
        <p:spPr bwMode="auto">
          <a:xfrm>
            <a:off x="228600" y="29051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t-EE"/>
          </a:p>
        </p:txBody>
      </p:sp>
      <p:sp>
        <p:nvSpPr>
          <p:cNvPr id="12" name="Rectangle 8054"/>
          <p:cNvSpPr>
            <a:spLocks noChangeArrowheads="1"/>
          </p:cNvSpPr>
          <p:nvPr/>
        </p:nvSpPr>
        <p:spPr bwMode="auto">
          <a:xfrm>
            <a:off x="1763688" y="31192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t-E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t-EE" b="1" dirty="0" smtClean="0"/>
              <a:t> „</a:t>
            </a:r>
            <a:r>
              <a:rPr lang="et-EE" b="1" dirty="0" err="1" smtClean="0"/>
              <a:t>Solardryer</a:t>
            </a:r>
            <a:r>
              <a:rPr lang="et-EE" b="1" dirty="0" smtClean="0"/>
              <a:t>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8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August 2011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Collecting</a:t>
            </a:r>
            <a:r>
              <a:rPr lang="et-EE" dirty="0" smtClean="0"/>
              <a:t> </a:t>
            </a:r>
            <a:r>
              <a:rPr lang="et-EE" dirty="0" err="1" smtClean="0"/>
              <a:t>data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e-lerning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Preparing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course</a:t>
            </a:r>
            <a:r>
              <a:rPr lang="et-EE" dirty="0" smtClean="0"/>
              <a:t> „Boiler </a:t>
            </a:r>
            <a:r>
              <a:rPr lang="et-EE" dirty="0" err="1" smtClean="0"/>
              <a:t>equipment</a:t>
            </a:r>
            <a:r>
              <a:rPr lang="et-EE" dirty="0" smtClean="0"/>
              <a:t>“ </a:t>
            </a:r>
            <a:r>
              <a:rPr lang="et-EE" smtClean="0"/>
              <a:t>(Katelseadmed)</a:t>
            </a:r>
          </a:p>
          <a:p>
            <a:endParaRPr lang="et-E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464"/>
            <a:ext cx="1845212" cy="6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39" y="6202465"/>
            <a:ext cx="3653562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47"/>
            <a:ext cx="1043608" cy="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4593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HOUS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ECOHOUSING</Template>
  <TotalTime>0</TotalTime>
  <Words>163</Words>
  <Application>Microsoft Office PowerPoint</Application>
  <PresentationFormat>Ekraaniseanss (4:3)</PresentationFormat>
  <Paragraphs>50</Paragraphs>
  <Slides>15</Slides>
  <Notes>15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6" baseType="lpstr">
      <vt:lpstr>ECOHOUSING</vt:lpstr>
      <vt:lpstr>Progresses in project activities for EULS</vt:lpstr>
      <vt:lpstr>May 2011</vt:lpstr>
      <vt:lpstr>PowerPointi esitlus</vt:lpstr>
      <vt:lpstr>PowerPointi esitlus</vt:lpstr>
      <vt:lpstr>June 2011</vt:lpstr>
      <vt:lpstr>PowerPointi esitlus</vt:lpstr>
      <vt:lpstr>July 2011</vt:lpstr>
      <vt:lpstr>PowerPointi esitlus</vt:lpstr>
      <vt:lpstr>August 2011</vt:lpstr>
      <vt:lpstr>September 2011</vt:lpstr>
      <vt:lpstr>PowerPointi esitlus</vt:lpstr>
      <vt:lpstr>PowerPointi esitlus</vt:lpstr>
      <vt:lpstr>PowerPointi esitlus</vt:lpstr>
      <vt:lpstr>October 2011</vt:lpstr>
      <vt:lpstr>PowerPointi esitlus</vt:lpstr>
    </vt:vector>
  </TitlesOfParts>
  <Company>EMÜ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Progresses in project activities for EULS</dc:title>
  <dc:creator>Mart Hovi</dc:creator>
  <cp:lastModifiedBy>Mart Hovi</cp:lastModifiedBy>
  <cp:revision>1</cp:revision>
  <dcterms:created xsi:type="dcterms:W3CDTF">2011-10-09T20:42:32Z</dcterms:created>
  <dcterms:modified xsi:type="dcterms:W3CDTF">2011-10-09T20:42:41Z</dcterms:modified>
</cp:coreProperties>
</file>