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BB7E8-3F48-4D4A-99D5-AB96A9DAF780}" type="datetimeFigureOut">
              <a:rPr lang="et-EE" smtClean="0"/>
              <a:t>12.12.2013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EB0B-2ECA-4C90-8019-58F7979704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330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D8C4-E7C9-4DD3-B0F2-34F6C5F623B5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B6D3-46B8-4874-B6E8-C793556A85A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412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A13-271D-4D68-8B52-69E244EB87D2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57E5-8272-4F38-B59F-FFDE9EE8B63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77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92EA-3489-4B05-BD08-54C6BA457CC9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0338-910D-4A28-B6BF-D9A77E6FF79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78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17BB-C8F1-4B01-9F29-F9BAA8CE37CB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2C52-BFAF-4F61-B267-CF40A884131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40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1146-7E37-4C51-A032-C640F71F0EEC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8D29-19DF-46B2-8656-B06F260DD09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647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7394-CAC9-4503-9451-8B449FA4D07E}" type="datetime1">
              <a:rPr lang="et-EE" smtClean="0"/>
              <a:t>12.12.2013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78EF-3ECF-4F19-9FAA-020232A4F6A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7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1A56-5529-4A65-81A1-D2588954DC9D}" type="datetime1">
              <a:rPr lang="et-EE" smtClean="0"/>
              <a:t>12.12.2013</a:t>
            </a:fld>
            <a:endParaRPr lang="et-EE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860A-C129-486F-BF8F-31CCF0D3398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81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7CBB-9748-4461-A67B-77D7C734AC9C}" type="datetime1">
              <a:rPr lang="et-EE" smtClean="0"/>
              <a:t>12.12.2013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A4E8-F754-4BF2-82B4-648CF037528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954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03C3-A332-4AED-BCFF-A1E476A38660}" type="datetime1">
              <a:rPr lang="et-EE" smtClean="0"/>
              <a:t>12.12.2013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FD9D-8D3D-4C52-B3BC-586FD318BE4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871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7B71-15D1-4A4B-B1BE-1CC1EBC5FFCB}" type="datetime1">
              <a:rPr lang="et-EE" smtClean="0"/>
              <a:t>12.12.2013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2B80-DA40-4702-B00A-25C463181E3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882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083A-23D2-44E5-A453-2E24A37F0C54}" type="datetime1">
              <a:rPr lang="et-EE" smtClean="0"/>
              <a:t>12.12.2013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EBD7-66D1-4D37-B95A-05AC6A2C2E1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378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2B2A9-A65C-4797-B084-5BE1560BEF1A}" type="datetime1">
              <a:rPr lang="et-EE" smtClean="0"/>
              <a:t>12.12.2013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E96632-EDD7-4039-9E1A-5360D391BF9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types of fireplaces for the local heating in Estonia and </a:t>
            </a:r>
            <a:r>
              <a:rPr lang="en-US" b="1" dirty="0" smtClean="0"/>
              <a:t>experiments </a:t>
            </a:r>
            <a:r>
              <a:rPr lang="en-US" b="1" dirty="0"/>
              <a:t>in boiler laboratory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24936" cy="2207096"/>
          </a:xfrm>
        </p:spPr>
        <p:txBody>
          <a:bodyPr/>
          <a:lstStyle/>
          <a:p>
            <a:r>
              <a:rPr lang="en-US" b="1" dirty="0"/>
              <a:t>Mart </a:t>
            </a:r>
            <a:r>
              <a:rPr lang="en-US" b="1" dirty="0" smtClean="0"/>
              <a:t>Hovi</a:t>
            </a:r>
            <a:endParaRPr lang="et-EE" b="1" dirty="0" smtClean="0"/>
          </a:p>
          <a:p>
            <a:r>
              <a:rPr lang="en-US" b="1" dirty="0" smtClean="0"/>
              <a:t>Estonian University </a:t>
            </a:r>
            <a:r>
              <a:rPr lang="en-US" b="1" dirty="0"/>
              <a:t>of Life </a:t>
            </a:r>
            <a:r>
              <a:rPr lang="en-US" b="1" dirty="0" smtClean="0"/>
              <a:t>Sciences</a:t>
            </a:r>
            <a:endParaRPr lang="et-EE" b="1" dirty="0" smtClean="0"/>
          </a:p>
          <a:p>
            <a:endParaRPr lang="et-EE" b="1" dirty="0"/>
          </a:p>
          <a:p>
            <a:r>
              <a:rPr lang="et-EE" b="1" dirty="0" smtClean="0"/>
              <a:t>2013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48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Surface</a:t>
            </a:r>
            <a:r>
              <a:rPr lang="et-EE" dirty="0" smtClean="0"/>
              <a:t> </a:t>
            </a:r>
            <a:r>
              <a:rPr lang="et-EE" dirty="0" err="1" smtClean="0"/>
              <a:t>temperatures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34412"/>
            <a:ext cx="8760125" cy="572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5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43" y="1124744"/>
            <a:ext cx="930484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Accumulator</a:t>
            </a:r>
            <a:r>
              <a:rPr lang="et-EE" dirty="0" smtClean="0"/>
              <a:t> </a:t>
            </a:r>
            <a:r>
              <a:rPr lang="et-EE" dirty="0" err="1" smtClean="0"/>
              <a:t>power</a:t>
            </a:r>
            <a:r>
              <a:rPr lang="et-EE" dirty="0" smtClean="0"/>
              <a:t> </a:t>
            </a:r>
            <a:r>
              <a:rPr lang="et-EE" dirty="0" err="1" smtClean="0"/>
              <a:t>in/out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3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2050" name="Picture 2" descr="C:\Documents and Settings\mart\My Documents\ECOHOUSING\TEUK2011\Visuaalne identiteet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93"/>
            <a:ext cx="9127123" cy="67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Constructing</a:t>
            </a:r>
            <a:endParaRPr lang="et-EE" dirty="0"/>
          </a:p>
        </p:txBody>
      </p:sp>
      <p:pic>
        <p:nvPicPr>
          <p:cNvPr id="1027" name="Picture 3" descr="C:\Documents and Settings\mart\My Documents\ECOHOUSING\ahjud\Tartu_koolitus\DSCF6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2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Testing</a:t>
            </a:r>
            <a:endParaRPr lang="et-EE" dirty="0"/>
          </a:p>
        </p:txBody>
      </p:sp>
      <p:pic>
        <p:nvPicPr>
          <p:cNvPr id="1026" name="Picture 2" descr="F:\DCIM\Camera\2013-11-25 13.20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99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Measuring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62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Best</a:t>
            </a:r>
            <a:r>
              <a:rPr lang="et-EE" dirty="0" smtClean="0"/>
              <a:t> </a:t>
            </a:r>
            <a:r>
              <a:rPr lang="et-EE" dirty="0" err="1" smtClean="0"/>
              <a:t>results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946181"/>
            <a:ext cx="7848000" cy="38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94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Measurements</a:t>
            </a:r>
            <a:endParaRPr lang="et-E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58" y="1600200"/>
            <a:ext cx="69132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58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Standard </a:t>
            </a:r>
            <a:r>
              <a:rPr lang="et-EE" dirty="0"/>
              <a:t>EN12815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Residential</a:t>
            </a:r>
            <a:r>
              <a:rPr lang="et-EE" dirty="0"/>
              <a:t> </a:t>
            </a:r>
            <a:r>
              <a:rPr lang="et-EE" dirty="0" err="1"/>
              <a:t>cookers</a:t>
            </a:r>
            <a:r>
              <a:rPr lang="et-EE" dirty="0"/>
              <a:t> </a:t>
            </a:r>
            <a:r>
              <a:rPr lang="et-EE" dirty="0" err="1"/>
              <a:t>fired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solid</a:t>
            </a:r>
            <a:r>
              <a:rPr lang="et-EE" dirty="0"/>
              <a:t> </a:t>
            </a:r>
            <a:r>
              <a:rPr lang="et-EE" dirty="0" err="1"/>
              <a:t>fuel</a:t>
            </a:r>
            <a:r>
              <a:rPr lang="et-EE" dirty="0"/>
              <a:t> ― </a:t>
            </a:r>
            <a:r>
              <a:rPr lang="et-EE" dirty="0" err="1" smtClean="0"/>
              <a:t>Requirements</a:t>
            </a:r>
            <a:r>
              <a:rPr lang="et-EE" dirty="0" smtClean="0"/>
              <a:t> </a:t>
            </a:r>
            <a:r>
              <a:rPr lang="et-EE" dirty="0"/>
              <a:t>and test </a:t>
            </a:r>
            <a:r>
              <a:rPr lang="et-EE" dirty="0" err="1"/>
              <a:t>methods</a:t>
            </a:r>
            <a:r>
              <a:rPr lang="et-EE" dirty="0"/>
              <a:t> </a:t>
            </a:r>
          </a:p>
          <a:p>
            <a:r>
              <a:rPr lang="et-EE" dirty="0" err="1" smtClean="0"/>
              <a:t>Herde</a:t>
            </a:r>
            <a:r>
              <a:rPr lang="et-EE" dirty="0" smtClean="0"/>
              <a:t> </a:t>
            </a:r>
            <a:r>
              <a:rPr lang="et-EE" dirty="0" err="1"/>
              <a:t>für</a:t>
            </a:r>
            <a:r>
              <a:rPr lang="et-EE" dirty="0"/>
              <a:t> </a:t>
            </a:r>
            <a:r>
              <a:rPr lang="et-EE" dirty="0" err="1"/>
              <a:t>feste</a:t>
            </a:r>
            <a:r>
              <a:rPr lang="et-EE" dirty="0"/>
              <a:t> </a:t>
            </a:r>
            <a:r>
              <a:rPr lang="et-EE" dirty="0" err="1"/>
              <a:t>Brennstoffe</a:t>
            </a:r>
            <a:r>
              <a:rPr lang="et-EE" dirty="0"/>
              <a:t> ― </a:t>
            </a:r>
            <a:r>
              <a:rPr lang="et-EE" dirty="0" err="1"/>
              <a:t>Anforderungen</a:t>
            </a:r>
            <a:r>
              <a:rPr lang="et-EE" dirty="0"/>
              <a:t> und </a:t>
            </a:r>
            <a:r>
              <a:rPr lang="et-EE" dirty="0" err="1"/>
              <a:t>Prüfung</a:t>
            </a:r>
            <a:r>
              <a:rPr lang="et-EE" dirty="0"/>
              <a:t> </a:t>
            </a:r>
          </a:p>
          <a:p>
            <a:r>
              <a:rPr lang="et-EE" dirty="0" err="1" smtClean="0"/>
              <a:t>Cuisiniéres</a:t>
            </a:r>
            <a:r>
              <a:rPr lang="et-EE" dirty="0" smtClean="0"/>
              <a:t> </a:t>
            </a:r>
            <a:r>
              <a:rPr lang="et-EE" dirty="0" err="1"/>
              <a:t>domestiques</a:t>
            </a:r>
            <a:r>
              <a:rPr lang="et-EE" dirty="0"/>
              <a:t> à </a:t>
            </a:r>
            <a:r>
              <a:rPr lang="et-EE" dirty="0" err="1"/>
              <a:t>combustible</a:t>
            </a:r>
            <a:r>
              <a:rPr lang="et-EE" dirty="0"/>
              <a:t> </a:t>
            </a:r>
            <a:r>
              <a:rPr lang="et-EE" dirty="0" err="1"/>
              <a:t>solide</a:t>
            </a:r>
            <a:r>
              <a:rPr lang="et-EE" dirty="0"/>
              <a:t> ― </a:t>
            </a:r>
            <a:r>
              <a:rPr lang="et-EE" dirty="0" err="1"/>
              <a:t>Exigences</a:t>
            </a:r>
            <a:r>
              <a:rPr lang="et-EE" dirty="0"/>
              <a:t> et </a:t>
            </a:r>
            <a:r>
              <a:rPr lang="et-EE" dirty="0" err="1"/>
              <a:t>méthodes</a:t>
            </a:r>
            <a:r>
              <a:rPr lang="et-EE" dirty="0"/>
              <a:t> </a:t>
            </a:r>
            <a:r>
              <a:rPr lang="et-EE" dirty="0" err="1"/>
              <a:t>d'essai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/>
              <a:t>Tahkel kütusel töötavad paiksed autonoomsed </a:t>
            </a:r>
            <a:r>
              <a:rPr lang="et-EE" b="1" dirty="0">
                <a:solidFill>
                  <a:srgbClr val="FF0000"/>
                </a:solidFill>
              </a:rPr>
              <a:t>boilerid</a:t>
            </a:r>
            <a:r>
              <a:rPr lang="et-EE" dirty="0"/>
              <a:t>. Nõuded ja katsemeetodid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1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Boiler </a:t>
            </a:r>
            <a:r>
              <a:rPr lang="et-EE" dirty="0" err="1" smtClean="0"/>
              <a:t>lab</a:t>
            </a:r>
            <a:r>
              <a:rPr lang="et-EE" dirty="0" smtClean="0"/>
              <a:t>. </a:t>
            </a:r>
            <a:r>
              <a:rPr lang="et-EE" dirty="0" err="1" smtClean="0"/>
              <a:t>experiments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Heat</a:t>
            </a:r>
            <a:r>
              <a:rPr lang="et-EE" dirty="0" smtClean="0"/>
              <a:t> </a:t>
            </a:r>
            <a:r>
              <a:rPr lang="et-EE" dirty="0" err="1" smtClean="0"/>
              <a:t>acumulator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measurement</a:t>
            </a:r>
            <a:r>
              <a:rPr lang="et-EE" dirty="0" smtClean="0"/>
              <a:t> </a:t>
            </a:r>
            <a:r>
              <a:rPr lang="et-EE" dirty="0" err="1" smtClean="0"/>
              <a:t>device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21117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33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Acumulator</a:t>
            </a:r>
            <a:r>
              <a:rPr lang="et-EE" dirty="0" smtClean="0"/>
              <a:t> IR </a:t>
            </a:r>
            <a:r>
              <a:rPr lang="et-EE" dirty="0" err="1" smtClean="0"/>
              <a:t>picture</a:t>
            </a:r>
            <a:endParaRPr lang="et-EE" dirty="0"/>
          </a:p>
        </p:txBody>
      </p:sp>
      <p:pic>
        <p:nvPicPr>
          <p:cNvPr id="1026" name="Picture 2" descr="C:\Documents and Settings\mart\My Documents\ECOHOUSING\Katlalabor\termopildid\metsamaja3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59737"/>
            <a:ext cx="7509281" cy="45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emü1">
      <a:dk1>
        <a:srgbClr val="151516"/>
      </a:dk1>
      <a:lt1>
        <a:sysClr val="window" lastClr="FFFFFF"/>
      </a:lt1>
      <a:dk2>
        <a:srgbClr val="303030"/>
      </a:dk2>
      <a:lt2>
        <a:srgbClr val="DEDEE0"/>
      </a:lt2>
      <a:accent1>
        <a:srgbClr val="A90533"/>
      </a:accent1>
      <a:accent2>
        <a:srgbClr val="3C3623"/>
      </a:accent2>
      <a:accent3>
        <a:srgbClr val="C2B7A1"/>
      </a:accent3>
      <a:accent4>
        <a:srgbClr val="005758"/>
      </a:accent4>
      <a:accent5>
        <a:srgbClr val="2584BB"/>
      </a:accent5>
      <a:accent6>
        <a:srgbClr val="A90533"/>
      </a:accent6>
      <a:hlink>
        <a:srgbClr val="D26900"/>
      </a:hlink>
      <a:folHlink>
        <a:srgbClr val="D89243"/>
      </a:folHlink>
    </a:clrScheme>
    <a:fontScheme name="EMÜ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87</Words>
  <Application>Microsoft Office PowerPoint</Application>
  <PresentationFormat>Ekraaniseanss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Tarkvarakomplekti Office kujundus</vt:lpstr>
      <vt:lpstr>New types of fireplaces for the local heating in Estonia and experiments in boiler laboratory</vt:lpstr>
      <vt:lpstr>Constructing</vt:lpstr>
      <vt:lpstr>Testing</vt:lpstr>
      <vt:lpstr>Measuring</vt:lpstr>
      <vt:lpstr>Best results</vt:lpstr>
      <vt:lpstr>Measurements</vt:lpstr>
      <vt:lpstr>Standard EN12815</vt:lpstr>
      <vt:lpstr>Boiler lab. experiments</vt:lpstr>
      <vt:lpstr>Acumulator IR picture</vt:lpstr>
      <vt:lpstr>Surface temperatures</vt:lpstr>
      <vt:lpstr>Accumulator power in/out 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Marge Kohtla</dc:creator>
  <cp:lastModifiedBy>Mart Hovi</cp:lastModifiedBy>
  <cp:revision>4</cp:revision>
  <dcterms:created xsi:type="dcterms:W3CDTF">2011-04-21T08:26:48Z</dcterms:created>
  <dcterms:modified xsi:type="dcterms:W3CDTF">2013-12-12T07:44:17Z</dcterms:modified>
</cp:coreProperties>
</file>