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6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33C95-5F78-4AF2-A83C-D465953D10B0}" type="datetimeFigureOut">
              <a:rPr lang="et-EE" smtClean="0"/>
              <a:t>11.12.2011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A764CA-A0BC-405E-B751-438EEEBBC20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10299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33C69-CD51-4F57-BBDB-B1AB80D525CA}" type="datetime1">
              <a:rPr lang="et-EE" smtClean="0"/>
              <a:t>11.12.2011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D0765-1200-4FC4-B29C-EE6F5CDC62C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18165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320D-4C52-417F-BEFC-4CF7450591A3}" type="datetime1">
              <a:rPr lang="et-EE" smtClean="0"/>
              <a:t>11.12.2011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D0765-1200-4FC4-B29C-EE6F5CDC62C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34273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C46A-D524-4AA1-AA0A-ED14E7CA5ACD}" type="datetime1">
              <a:rPr lang="et-EE" smtClean="0"/>
              <a:t>11.12.2011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D0765-1200-4FC4-B29C-EE6F5CDC62C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7204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C57DC-C111-4FA0-9497-94663276A786}" type="datetime1">
              <a:rPr lang="et-EE" smtClean="0"/>
              <a:t>11.12.2011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D0765-1200-4FC4-B29C-EE6F5CDC62C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44082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6264-4CB2-462A-9858-EB78BFE8C5DC}" type="datetime1">
              <a:rPr lang="et-EE" smtClean="0"/>
              <a:t>11.12.2011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D0765-1200-4FC4-B29C-EE6F5CDC62C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3274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0CFB4-EA99-4F7C-A261-543F979054BD}" type="datetime1">
              <a:rPr lang="et-EE" smtClean="0"/>
              <a:t>11.12.2011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D0765-1200-4FC4-B29C-EE6F5CDC62C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67417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F634-724F-486E-80E8-2C2E67F9D350}" type="datetime1">
              <a:rPr lang="et-EE" smtClean="0"/>
              <a:t>11.12.2011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D0765-1200-4FC4-B29C-EE6F5CDC62C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8359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ADDE7-7817-4A06-B4CF-5538B51BEB93}" type="datetime1">
              <a:rPr lang="et-EE" smtClean="0"/>
              <a:t>11.12.2011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D0765-1200-4FC4-B29C-EE6F5CDC62C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16698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AF34-24F4-490D-A8B1-BD1B442066B1}" type="datetime1">
              <a:rPr lang="et-EE" smtClean="0"/>
              <a:t>11.12.2011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D0765-1200-4FC4-B29C-EE6F5CDC62C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77827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D9D0-059F-420E-BCB3-22E8B7367E51}" type="datetime1">
              <a:rPr lang="et-EE" smtClean="0"/>
              <a:t>11.12.2011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D0765-1200-4FC4-B29C-EE6F5CDC62C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93894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2F9E4-0E58-4A4B-8452-C317FBB77CB8}" type="datetime1">
              <a:rPr lang="et-EE" smtClean="0"/>
              <a:t>11.12.2011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D0765-1200-4FC4-B29C-EE6F5CDC62C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2341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62F7B-5ED0-457E-BA8A-B4DBBCB3B9D4}" type="datetime1">
              <a:rPr lang="et-EE" smtClean="0"/>
              <a:t>11.12.2011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D0765-1200-4FC4-B29C-EE6F5CDC62C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52332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noProof="0" dirty="0" smtClean="0"/>
              <a:t>Progress with grain dryers</a:t>
            </a:r>
            <a:r>
              <a:rPr lang="en-GB" dirty="0" smtClean="0"/>
              <a:t> me</a:t>
            </a:r>
            <a:r>
              <a:rPr lang="et-EE" dirty="0" smtClean="0"/>
              <a:t>a</a:t>
            </a:r>
            <a:r>
              <a:rPr lang="en-GB" dirty="0" err="1" smtClean="0"/>
              <a:t>surement</a:t>
            </a:r>
            <a:endParaRPr lang="en-GB" noProof="0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noProof="0" smtClean="0"/>
          </a:p>
          <a:p>
            <a:r>
              <a:rPr lang="en-GB" noProof="0" smtClean="0"/>
              <a:t>Mart Hovi</a:t>
            </a:r>
          </a:p>
          <a:p>
            <a:endParaRPr lang="en-GB" noProof="0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D0765-1200-4FC4-B29C-EE6F5CDC62C1}" type="slidenum">
              <a:rPr lang="et-EE" smtClean="0"/>
              <a:t>1</a:t>
            </a:fld>
            <a:endParaRPr lang="et-E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769" y="6192837"/>
            <a:ext cx="3646487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47850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327" y="0"/>
            <a:ext cx="244475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758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Literature</a:t>
            </a:r>
            <a:endParaRPr lang="en-GB" noProof="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smtClean="0"/>
              <a:t>Grube, Jens and Böckelmann, Markus. The harvest home and dry – key figures for grain drying. Cropping and machinery 2011</a:t>
            </a:r>
          </a:p>
          <a:p>
            <a:r>
              <a:rPr lang="en-GB" noProof="0" smtClean="0"/>
              <a:t>Matti Selinheimo. VIIKIN KOETILAN LÄMMINILMAKUIVURIN INSTRUMENTOINTI Helsinki 2008</a:t>
            </a:r>
          </a:p>
          <a:p>
            <a:r>
              <a:rPr lang="en-GB" noProof="0" smtClean="0"/>
              <a:t>Sencera Co. Ltd. H25K5A resistance humidity sensor specification. Taiwan 2002</a:t>
            </a:r>
            <a:endParaRPr lang="en-GB" noProof="0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D0765-1200-4FC4-B29C-EE6F5CDC62C1}" type="slidenum">
              <a:rPr lang="et-EE" smtClean="0"/>
              <a:t>10</a:t>
            </a:fld>
            <a:endParaRPr lang="et-EE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769" y="6192837"/>
            <a:ext cx="3646487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47850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327" y="0"/>
            <a:ext cx="244475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529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Thanks for your attention</a:t>
            </a:r>
            <a:r>
              <a:rPr lang="et-EE" dirty="0" smtClean="0"/>
              <a:t> ;)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Alapealkiri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D0765-1200-4FC4-B29C-EE6F5CDC62C1}" type="slidenum">
              <a:rPr lang="et-EE" smtClean="0"/>
              <a:t>11</a:t>
            </a:fld>
            <a:endParaRPr lang="et-EE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75" y="6166643"/>
            <a:ext cx="3651250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769" y="6192837"/>
            <a:ext cx="3646487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47850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327" y="0"/>
            <a:ext cx="244475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855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Measurements</a:t>
            </a:r>
            <a:endParaRPr lang="en-GB" noProof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>
              <a:buNone/>
            </a:pPr>
            <a:r>
              <a:rPr lang="en-GB" noProof="0" smtClean="0"/>
              <a:t>Places</a:t>
            </a:r>
          </a:p>
          <a:p>
            <a:r>
              <a:rPr lang="en-GB" noProof="0" smtClean="0"/>
              <a:t>Äksi</a:t>
            </a:r>
          </a:p>
          <a:p>
            <a:r>
              <a:rPr lang="en-GB" noProof="0" smtClean="0"/>
              <a:t>Pedja</a:t>
            </a:r>
          </a:p>
          <a:p>
            <a:r>
              <a:rPr lang="en-GB" noProof="0" smtClean="0"/>
              <a:t>Kõpu</a:t>
            </a:r>
          </a:p>
          <a:p>
            <a:r>
              <a:rPr lang="en-GB" noProof="0" smtClean="0"/>
              <a:t>Annikoru</a:t>
            </a:r>
          </a:p>
          <a:p>
            <a:endParaRPr lang="en-GB" noProof="0" smtClean="0"/>
          </a:p>
          <a:p>
            <a:endParaRPr lang="en-GB" noProof="0" smtClean="0"/>
          </a:p>
          <a:p>
            <a:pPr marL="0" indent="0">
              <a:buNone/>
            </a:pPr>
            <a:r>
              <a:rPr lang="en-GB" noProof="0" smtClean="0"/>
              <a:t>Parameters</a:t>
            </a:r>
          </a:p>
          <a:p>
            <a:r>
              <a:rPr lang="en-GB" noProof="0" smtClean="0"/>
              <a:t>Temperature</a:t>
            </a:r>
          </a:p>
          <a:p>
            <a:r>
              <a:rPr lang="en-GB" noProof="0" smtClean="0"/>
              <a:t>Relative Humidity</a:t>
            </a:r>
          </a:p>
          <a:p>
            <a:r>
              <a:rPr lang="en-GB" noProof="0" smtClean="0"/>
              <a:t>Flue gases</a:t>
            </a:r>
          </a:p>
          <a:p>
            <a:r>
              <a:rPr lang="en-GB" noProof="0" smtClean="0"/>
              <a:t>Air speed (volume)</a:t>
            </a:r>
          </a:p>
          <a:p>
            <a:r>
              <a:rPr lang="en-GB" noProof="0" smtClean="0"/>
              <a:t>Termovision</a:t>
            </a:r>
            <a:endParaRPr lang="en-GB" noProof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D0765-1200-4FC4-B29C-EE6F5CDC62C1}" type="slidenum">
              <a:rPr lang="et-EE" smtClean="0"/>
              <a:t>2</a:t>
            </a:fld>
            <a:endParaRPr lang="et-EE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769" y="6192837"/>
            <a:ext cx="3646487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47850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327" y="0"/>
            <a:ext cx="244475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035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Thermovision</a:t>
            </a:r>
            <a:endParaRPr lang="en-GB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D0765-1200-4FC4-B29C-EE6F5CDC62C1}" type="slidenum">
              <a:rPr lang="et-EE" smtClean="0"/>
              <a:t>3</a:t>
            </a:fld>
            <a:endParaRPr lang="et-EE"/>
          </a:p>
        </p:txBody>
      </p:sp>
      <p:pic>
        <p:nvPicPr>
          <p:cNvPr id="3074" name="Picture 2" descr="G:\ENPOS\fluke\termo_3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132856"/>
            <a:ext cx="5880654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769" y="6192837"/>
            <a:ext cx="3646487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47850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327" y="0"/>
            <a:ext cx="244475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114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Problem solving</a:t>
            </a:r>
            <a:endParaRPr lang="en-GB" noProof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smtClean="0"/>
              <a:t>RH measurement calibration</a:t>
            </a:r>
          </a:p>
          <a:p>
            <a:r>
              <a:rPr lang="en-GB" noProof="0" smtClean="0"/>
              <a:t>Diary data from dryer operator</a:t>
            </a:r>
          </a:p>
          <a:p>
            <a:r>
              <a:rPr lang="en-GB" noProof="0" smtClean="0"/>
              <a:t>Flue gases recalculations</a:t>
            </a:r>
          </a:p>
          <a:p>
            <a:r>
              <a:rPr lang="en-GB" noProof="0" smtClean="0"/>
              <a:t>Air flow fluctuations</a:t>
            </a:r>
          </a:p>
          <a:p>
            <a:r>
              <a:rPr lang="en-GB" noProof="0" smtClean="0"/>
              <a:t>Weather conditions</a:t>
            </a:r>
          </a:p>
          <a:p>
            <a:endParaRPr lang="en-GB" noProof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D0765-1200-4FC4-B29C-EE6F5CDC62C1}" type="slidenum">
              <a:rPr lang="et-EE" smtClean="0"/>
              <a:t>4</a:t>
            </a:fld>
            <a:endParaRPr lang="et-EE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769" y="6192837"/>
            <a:ext cx="3646487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47850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327" y="0"/>
            <a:ext cx="244475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973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Data processing</a:t>
            </a:r>
            <a:endParaRPr lang="en-GB" noProof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smtClean="0"/>
              <a:t>Drying statics</a:t>
            </a:r>
          </a:p>
          <a:p>
            <a:r>
              <a:rPr lang="en-GB" noProof="0" smtClean="0"/>
              <a:t>Drying dynamics</a:t>
            </a:r>
          </a:p>
          <a:p>
            <a:r>
              <a:rPr lang="en-GB" noProof="0" smtClean="0"/>
              <a:t>Drying kinetics</a:t>
            </a:r>
          </a:p>
          <a:p>
            <a:endParaRPr lang="en-GB" noProof="0" smtClean="0"/>
          </a:p>
          <a:p>
            <a:r>
              <a:rPr lang="en-GB" noProof="0" smtClean="0"/>
              <a:t>Process control</a:t>
            </a:r>
          </a:p>
          <a:p>
            <a:pPr marL="0" indent="0">
              <a:buNone/>
            </a:pPr>
            <a:endParaRPr lang="en-GB" noProof="0" smtClean="0"/>
          </a:p>
          <a:p>
            <a:endParaRPr lang="en-GB" noProof="0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D0765-1200-4FC4-B29C-EE6F5CDC62C1}" type="slidenum">
              <a:rPr lang="et-EE" smtClean="0"/>
              <a:t>5</a:t>
            </a:fld>
            <a:endParaRPr lang="et-EE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769" y="6192837"/>
            <a:ext cx="3646487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47850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327" y="0"/>
            <a:ext cx="244475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602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Study material</a:t>
            </a:r>
            <a:endParaRPr lang="en-GB" noProof="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E-study</a:t>
            </a:r>
          </a:p>
          <a:p>
            <a:r>
              <a:rPr lang="en-GB" noProof="0" dirty="0" smtClean="0"/>
              <a:t>Instructions</a:t>
            </a:r>
          </a:p>
          <a:p>
            <a:r>
              <a:rPr lang="en-GB" noProof="0" dirty="0" smtClean="0"/>
              <a:t>Recommendations </a:t>
            </a:r>
          </a:p>
          <a:p>
            <a:endParaRPr lang="en-GB" noProof="0" dirty="0" smtClean="0"/>
          </a:p>
          <a:p>
            <a:endParaRPr lang="en-GB" noProof="0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D0765-1200-4FC4-B29C-EE6F5CDC62C1}" type="slidenum">
              <a:rPr lang="et-EE" smtClean="0"/>
              <a:t>6</a:t>
            </a:fld>
            <a:endParaRPr lang="et-EE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769" y="6192837"/>
            <a:ext cx="3646487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47850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327" y="0"/>
            <a:ext cx="244475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325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Publications</a:t>
            </a:r>
            <a:endParaRPr lang="en-GB" noProof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2012 </a:t>
            </a:r>
            <a:r>
              <a:rPr lang="en-GB" b="1" noProof="0" dirty="0" err="1" smtClean="0">
                <a:effectLst/>
              </a:rPr>
              <a:t>Biosystems</a:t>
            </a:r>
            <a:r>
              <a:rPr lang="en-GB" b="1" noProof="0" dirty="0" smtClean="0">
                <a:effectLst/>
              </a:rPr>
              <a:t> Engineering</a:t>
            </a:r>
          </a:p>
          <a:p>
            <a:r>
              <a:rPr lang="en-GB" noProof="0" dirty="0" err="1" smtClean="0"/>
              <a:t>Recom</a:t>
            </a:r>
            <a:r>
              <a:rPr lang="et-EE" noProof="0" dirty="0" smtClean="0"/>
              <a:t>m</a:t>
            </a:r>
            <a:r>
              <a:rPr lang="en-GB" noProof="0" dirty="0" err="1" smtClean="0"/>
              <a:t>endations</a:t>
            </a:r>
            <a:r>
              <a:rPr lang="en-GB" noProof="0" dirty="0" smtClean="0"/>
              <a:t> for Dryer operator</a:t>
            </a:r>
          </a:p>
          <a:p>
            <a:endParaRPr lang="en-GB" noProof="0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D0765-1200-4FC4-B29C-EE6F5CDC62C1}" type="slidenum">
              <a:rPr lang="et-EE" smtClean="0"/>
              <a:t>7</a:t>
            </a:fld>
            <a:endParaRPr lang="et-EE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769" y="6192837"/>
            <a:ext cx="3646487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47850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327" y="0"/>
            <a:ext cx="244475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51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Bachelor thesis</a:t>
            </a:r>
            <a:endParaRPr lang="en-GB" noProof="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Allan </a:t>
            </a:r>
            <a:r>
              <a:rPr lang="en-GB" noProof="0" dirty="0" err="1" smtClean="0"/>
              <a:t>Liiva</a:t>
            </a:r>
            <a:r>
              <a:rPr lang="en-GB" noProof="0" dirty="0" smtClean="0"/>
              <a:t> - 2012 </a:t>
            </a:r>
            <a:r>
              <a:rPr lang="en-GB" dirty="0" smtClean="0"/>
              <a:t>j</a:t>
            </a:r>
            <a:r>
              <a:rPr lang="en-GB" noProof="0" dirty="0" err="1" smtClean="0"/>
              <a:t>une</a:t>
            </a:r>
            <a:endParaRPr lang="en-GB" noProof="0" dirty="0" smtClean="0"/>
          </a:p>
          <a:p>
            <a:pPr lvl="1"/>
            <a:r>
              <a:rPr lang="en-GB" noProof="0" dirty="0" smtClean="0"/>
              <a:t>Grain dryer observation in Tartu region </a:t>
            </a:r>
          </a:p>
          <a:p>
            <a:r>
              <a:rPr lang="en-GB" noProof="0" dirty="0" err="1" smtClean="0"/>
              <a:t>Taavi</a:t>
            </a:r>
            <a:r>
              <a:rPr lang="en-GB" noProof="0" dirty="0" smtClean="0"/>
              <a:t> </a:t>
            </a:r>
            <a:r>
              <a:rPr lang="en-GB" noProof="0" dirty="0" err="1" smtClean="0"/>
              <a:t>Isup</a:t>
            </a:r>
            <a:r>
              <a:rPr lang="en-GB" noProof="0" dirty="0" smtClean="0"/>
              <a:t> – 2012 </a:t>
            </a:r>
            <a:r>
              <a:rPr lang="en-GB" noProof="0" dirty="0" err="1" smtClean="0"/>
              <a:t>june</a:t>
            </a:r>
            <a:endParaRPr lang="en-GB" noProof="0" dirty="0" smtClean="0"/>
          </a:p>
          <a:p>
            <a:pPr lvl="1"/>
            <a:r>
              <a:rPr lang="en-GB" dirty="0" err="1" smtClean="0"/>
              <a:t>Annikoru</a:t>
            </a:r>
            <a:r>
              <a:rPr lang="en-GB" dirty="0" smtClean="0"/>
              <a:t> seed </a:t>
            </a:r>
            <a:r>
              <a:rPr lang="et-EE" dirty="0" smtClean="0"/>
              <a:t>c</a:t>
            </a:r>
            <a:r>
              <a:rPr lang="en-GB" dirty="0" smtClean="0"/>
              <a:t>enter grain dryer </a:t>
            </a:r>
            <a:r>
              <a:rPr lang="en-GB" dirty="0" err="1" smtClean="0"/>
              <a:t>procces</a:t>
            </a:r>
            <a:r>
              <a:rPr lang="en-GB" dirty="0" smtClean="0"/>
              <a:t> control and visualisation </a:t>
            </a:r>
            <a:r>
              <a:rPr lang="et-EE" dirty="0" smtClean="0"/>
              <a:t>(</a:t>
            </a:r>
            <a:r>
              <a:rPr lang="en-GB" noProof="0" dirty="0" err="1" smtClean="0"/>
              <a:t>Annikoru</a:t>
            </a:r>
            <a:r>
              <a:rPr lang="en-GB" noProof="0" dirty="0" smtClean="0"/>
              <a:t> </a:t>
            </a:r>
            <a:r>
              <a:rPr lang="en-GB" noProof="0" dirty="0" err="1" smtClean="0"/>
              <a:t>seemnekeskuse</a:t>
            </a:r>
            <a:r>
              <a:rPr lang="en-GB" noProof="0" dirty="0" smtClean="0"/>
              <a:t> </a:t>
            </a:r>
            <a:r>
              <a:rPr lang="en-GB" noProof="0" dirty="0" err="1" smtClean="0"/>
              <a:t>teraviljakuivati</a:t>
            </a:r>
            <a:r>
              <a:rPr lang="en-GB" noProof="0" dirty="0" smtClean="0"/>
              <a:t> </a:t>
            </a:r>
            <a:r>
              <a:rPr lang="en-GB" noProof="0" dirty="0" err="1" smtClean="0"/>
              <a:t>protsessi</a:t>
            </a:r>
            <a:r>
              <a:rPr lang="en-GB" noProof="0" dirty="0" smtClean="0"/>
              <a:t> </a:t>
            </a:r>
            <a:r>
              <a:rPr lang="en-GB" noProof="0" dirty="0" err="1" smtClean="0"/>
              <a:t>kontroll</a:t>
            </a:r>
            <a:r>
              <a:rPr lang="en-GB" noProof="0" dirty="0" smtClean="0"/>
              <a:t> </a:t>
            </a:r>
            <a:r>
              <a:rPr lang="en-GB" noProof="0" dirty="0" err="1" smtClean="0"/>
              <a:t>ja</a:t>
            </a:r>
            <a:r>
              <a:rPr lang="en-GB" noProof="0" dirty="0" smtClean="0"/>
              <a:t> </a:t>
            </a:r>
            <a:r>
              <a:rPr lang="en-GB" noProof="0" dirty="0" err="1" smtClean="0"/>
              <a:t>visualiseerimine</a:t>
            </a:r>
            <a:r>
              <a:rPr lang="et-EE" dirty="0"/>
              <a:t>)</a:t>
            </a:r>
            <a:endParaRPr lang="en-GB" noProof="0" dirty="0" smtClean="0"/>
          </a:p>
          <a:p>
            <a:pPr lvl="1"/>
            <a:endParaRPr lang="en-GB" noProof="0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D0765-1200-4FC4-B29C-EE6F5CDC62C1}" type="slidenum">
              <a:rPr lang="et-EE" smtClean="0"/>
              <a:t>8</a:t>
            </a:fld>
            <a:endParaRPr lang="et-EE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769" y="6192837"/>
            <a:ext cx="3646487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47850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327" y="0"/>
            <a:ext cx="244475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366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Plans for </a:t>
            </a:r>
            <a:r>
              <a:rPr lang="et-EE" noProof="0" dirty="0" err="1" smtClean="0"/>
              <a:t>the</a:t>
            </a:r>
            <a:r>
              <a:rPr lang="et-EE" noProof="0" dirty="0" smtClean="0"/>
              <a:t> </a:t>
            </a:r>
            <a:r>
              <a:rPr lang="en-GB" noProof="0" dirty="0" smtClean="0"/>
              <a:t>future</a:t>
            </a:r>
            <a:endParaRPr lang="en-GB" noProof="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Portable device to monitoring output air RH</a:t>
            </a:r>
          </a:p>
          <a:p>
            <a:r>
              <a:rPr lang="en-GB" noProof="0" dirty="0" smtClean="0"/>
              <a:t>Modelling of drying process with </a:t>
            </a:r>
            <a:r>
              <a:rPr lang="en-GB" noProof="0" dirty="0" err="1" smtClean="0"/>
              <a:t>simulink</a:t>
            </a:r>
            <a:endParaRPr lang="en-GB" noProof="0" dirty="0" smtClean="0"/>
          </a:p>
          <a:p>
            <a:endParaRPr lang="en-GB" noProof="0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D0765-1200-4FC4-B29C-EE6F5CDC62C1}" type="slidenum">
              <a:rPr lang="et-EE" smtClean="0"/>
              <a:t>9</a:t>
            </a:fld>
            <a:endParaRPr lang="et-EE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769" y="6192837"/>
            <a:ext cx="3646487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47850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327" y="0"/>
            <a:ext cx="244475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71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188</Words>
  <Application>Microsoft Office PowerPoint</Application>
  <PresentationFormat>Ekraaniseanss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11</vt:i4>
      </vt:variant>
    </vt:vector>
  </HeadingPairs>
  <TitlesOfParts>
    <vt:vector size="12" baseType="lpstr">
      <vt:lpstr>Tarkvarakomplekti Office kujundus</vt:lpstr>
      <vt:lpstr>Progress with grain dryers measurement</vt:lpstr>
      <vt:lpstr>Measurements</vt:lpstr>
      <vt:lpstr>Thermovision</vt:lpstr>
      <vt:lpstr>Problem solving</vt:lpstr>
      <vt:lpstr>Data processing</vt:lpstr>
      <vt:lpstr>Study material</vt:lpstr>
      <vt:lpstr>Publications</vt:lpstr>
      <vt:lpstr>Bachelor thesis</vt:lpstr>
      <vt:lpstr>Plans for the future</vt:lpstr>
      <vt:lpstr>Literature</vt:lpstr>
      <vt:lpstr>Thanks for your attention ;) </vt:lpstr>
    </vt:vector>
  </TitlesOfParts>
  <Company>EMÜ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with graindryers</dc:title>
  <dc:creator>Mart Hovi</dc:creator>
  <cp:lastModifiedBy>Mart Hovi</cp:lastModifiedBy>
  <cp:revision>10</cp:revision>
  <dcterms:created xsi:type="dcterms:W3CDTF">2011-12-11T18:30:47Z</dcterms:created>
  <dcterms:modified xsi:type="dcterms:W3CDTF">2011-12-11T20:26:09Z</dcterms:modified>
</cp:coreProperties>
</file>