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66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</p:sldIdLst>
  <p:sldSz cx="9144000" cy="6858000" type="screen4x3"/>
  <p:notesSz cx="6858000" cy="9144000"/>
  <p:defaultTextStyle>
    <a:defPPr>
      <a:defRPr lang="et-E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76" autoAdjust="0"/>
  </p:normalViewPr>
  <p:slideViewPr>
    <p:cSldViewPr>
      <p:cViewPr varScale="1">
        <p:scale>
          <a:sx n="75" d="100"/>
          <a:sy n="75" d="100"/>
        </p:scale>
        <p:origin x="-1014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4068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se kohatäid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t-EE"/>
          </a:p>
        </p:txBody>
      </p:sp>
      <p:sp>
        <p:nvSpPr>
          <p:cNvPr id="3" name="Kuupäeva kohatäid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533C95-5F78-4AF2-A83C-D465953D10B0}" type="datetimeFigureOut">
              <a:rPr lang="et-EE" smtClean="0"/>
              <a:t>11.12.2011</a:t>
            </a:fld>
            <a:endParaRPr lang="et-EE"/>
          </a:p>
        </p:txBody>
      </p:sp>
      <p:sp>
        <p:nvSpPr>
          <p:cNvPr id="4" name="Slaidi pildi kohatä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t-EE"/>
          </a:p>
        </p:txBody>
      </p:sp>
      <p:sp>
        <p:nvSpPr>
          <p:cNvPr id="5" name="Märkmete kohatäid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t-EE" smtClean="0"/>
              <a:t>Muutke teksti laade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t-EE"/>
          </a:p>
        </p:txBody>
      </p:sp>
      <p:sp>
        <p:nvSpPr>
          <p:cNvPr id="6" name="Jaluse kohatäid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t-EE"/>
          </a:p>
        </p:txBody>
      </p:sp>
      <p:sp>
        <p:nvSpPr>
          <p:cNvPr id="7" name="Slaidinumbri kohatä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A764CA-A0BC-405E-B751-438EEEBBC20F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7102994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itlislai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t-EE" smtClean="0"/>
              <a:t>Muutke tiitli laadi</a:t>
            </a:r>
            <a:endParaRPr lang="et-EE"/>
          </a:p>
        </p:txBody>
      </p:sp>
      <p:sp>
        <p:nvSpPr>
          <p:cNvPr id="3" name="Alapealkiri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t-EE" smtClean="0"/>
              <a:t>Klõpsake laadi muutmiseks</a:t>
            </a:r>
            <a:endParaRPr lang="et-EE"/>
          </a:p>
        </p:txBody>
      </p:sp>
      <p:sp>
        <p:nvSpPr>
          <p:cNvPr id="4" name="Kuupäeva kohatäid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33C69-CD51-4F57-BBDB-B1AB80D525CA}" type="datetime1">
              <a:rPr lang="et-EE" smtClean="0"/>
              <a:t>11.12.2011</a:t>
            </a:fld>
            <a:endParaRPr lang="et-EE"/>
          </a:p>
        </p:txBody>
      </p:sp>
      <p:sp>
        <p:nvSpPr>
          <p:cNvPr id="5" name="Jaluse kohatäid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aidinumbri kohatä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2D0765-1200-4FC4-B29C-EE6F5CDC62C1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8181659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itel ja vertikaal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mtClean="0"/>
              <a:t>Muutke tiitli laadi</a:t>
            </a:r>
            <a:endParaRPr lang="et-EE"/>
          </a:p>
        </p:txBody>
      </p:sp>
      <p:sp>
        <p:nvSpPr>
          <p:cNvPr id="3" name="Vertikaalteksti kohatäid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t-EE" smtClean="0"/>
              <a:t>Muutke teksti laade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t-EE"/>
          </a:p>
        </p:txBody>
      </p:sp>
      <p:sp>
        <p:nvSpPr>
          <p:cNvPr id="4" name="Kuupäeva kohatäid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AB320D-4C52-417F-BEFC-4CF7450591A3}" type="datetime1">
              <a:rPr lang="et-EE" smtClean="0"/>
              <a:t>11.12.2011</a:t>
            </a:fld>
            <a:endParaRPr lang="et-EE"/>
          </a:p>
        </p:txBody>
      </p:sp>
      <p:sp>
        <p:nvSpPr>
          <p:cNvPr id="5" name="Jaluse kohatäid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aidinumbri kohatä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2D0765-1200-4FC4-B29C-EE6F5CDC62C1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7342732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altiitel ja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alti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t-EE" smtClean="0"/>
              <a:t>Muutke tiitli laadi</a:t>
            </a:r>
            <a:endParaRPr lang="et-EE"/>
          </a:p>
        </p:txBody>
      </p:sp>
      <p:sp>
        <p:nvSpPr>
          <p:cNvPr id="3" name="Vertikaalteksti kohatäid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t-EE" smtClean="0"/>
              <a:t>Muutke teksti laade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t-EE"/>
          </a:p>
        </p:txBody>
      </p:sp>
      <p:sp>
        <p:nvSpPr>
          <p:cNvPr id="4" name="Kuupäeva kohatäid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77C46A-D524-4AA1-AA0A-ED14E7CA5ACD}" type="datetime1">
              <a:rPr lang="et-EE" smtClean="0"/>
              <a:t>11.12.2011</a:t>
            </a:fld>
            <a:endParaRPr lang="et-EE"/>
          </a:p>
        </p:txBody>
      </p:sp>
      <p:sp>
        <p:nvSpPr>
          <p:cNvPr id="5" name="Jaluse kohatäid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aidinumbri kohatä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2D0765-1200-4FC4-B29C-EE6F5CDC62C1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3720449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itel ja s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mtClean="0"/>
              <a:t>Muutke tiitli laadi</a:t>
            </a:r>
            <a:endParaRPr lang="et-EE"/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t-EE" smtClean="0"/>
              <a:t>Muutke teksti laade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t-EE"/>
          </a:p>
        </p:txBody>
      </p:sp>
      <p:sp>
        <p:nvSpPr>
          <p:cNvPr id="4" name="Kuupäeva kohatäid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C57DC-C111-4FA0-9497-94663276A786}" type="datetime1">
              <a:rPr lang="et-EE" smtClean="0"/>
              <a:t>11.12.2011</a:t>
            </a:fld>
            <a:endParaRPr lang="et-EE"/>
          </a:p>
        </p:txBody>
      </p:sp>
      <p:sp>
        <p:nvSpPr>
          <p:cNvPr id="5" name="Jaluse kohatäid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aidinumbri kohatä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2D0765-1200-4FC4-B29C-EE6F5CDC62C1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5440825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Jaotise pä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t-EE" smtClean="0"/>
              <a:t>Muutke tiitli laadi</a:t>
            </a:r>
            <a:endParaRPr lang="et-EE"/>
          </a:p>
        </p:txBody>
      </p:sp>
      <p:sp>
        <p:nvSpPr>
          <p:cNvPr id="3" name="Teksti kohatäid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t-EE" smtClean="0"/>
              <a:t>Muutke teksti laade</a:t>
            </a:r>
          </a:p>
        </p:txBody>
      </p:sp>
      <p:sp>
        <p:nvSpPr>
          <p:cNvPr id="4" name="Kuupäeva kohatäid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26264-4CB2-462A-9858-EB78BFE8C5DC}" type="datetime1">
              <a:rPr lang="et-EE" smtClean="0"/>
              <a:t>11.12.2011</a:t>
            </a:fld>
            <a:endParaRPr lang="et-EE"/>
          </a:p>
        </p:txBody>
      </p:sp>
      <p:sp>
        <p:nvSpPr>
          <p:cNvPr id="5" name="Jaluse kohatäid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aidinumbri kohatä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2D0765-1200-4FC4-B29C-EE6F5CDC62C1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1327453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 s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mtClean="0"/>
              <a:t>Muutke tiitli laadi</a:t>
            </a:r>
            <a:endParaRPr lang="et-EE"/>
          </a:p>
        </p:txBody>
      </p:sp>
      <p:sp>
        <p:nvSpPr>
          <p:cNvPr id="3" name="Sisu kohatäid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t-EE" smtClean="0"/>
              <a:t>Muutke teksti laade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t-EE"/>
          </a:p>
        </p:txBody>
      </p:sp>
      <p:sp>
        <p:nvSpPr>
          <p:cNvPr id="4" name="Sisu kohatäid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t-EE" smtClean="0"/>
              <a:t>Muutke teksti laade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t-EE"/>
          </a:p>
        </p:txBody>
      </p:sp>
      <p:sp>
        <p:nvSpPr>
          <p:cNvPr id="5" name="Kuupäeva kohatäid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F0CFB4-EA99-4F7C-A261-543F979054BD}" type="datetime1">
              <a:rPr lang="et-EE" smtClean="0"/>
              <a:t>11.12.2011</a:t>
            </a:fld>
            <a:endParaRPr lang="et-EE"/>
          </a:p>
        </p:txBody>
      </p:sp>
      <p:sp>
        <p:nvSpPr>
          <p:cNvPr id="6" name="Jaluse kohatäid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7" name="Slaidinumbri kohatä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2D0765-1200-4FC4-B29C-EE6F5CDC62C1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7674170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õrdl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t-EE" smtClean="0"/>
              <a:t>Muutke tiitli laadi</a:t>
            </a:r>
            <a:endParaRPr lang="et-EE"/>
          </a:p>
        </p:txBody>
      </p:sp>
      <p:sp>
        <p:nvSpPr>
          <p:cNvPr id="3" name="Teksti kohatäid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t-EE" smtClean="0"/>
              <a:t>Muutke teksti laade</a:t>
            </a:r>
          </a:p>
        </p:txBody>
      </p:sp>
      <p:sp>
        <p:nvSpPr>
          <p:cNvPr id="4" name="Sisu kohatäid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t-EE" smtClean="0"/>
              <a:t>Muutke teksti laade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t-EE"/>
          </a:p>
        </p:txBody>
      </p:sp>
      <p:sp>
        <p:nvSpPr>
          <p:cNvPr id="5" name="Teksti kohatäid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t-EE" smtClean="0"/>
              <a:t>Muutke teksti laade</a:t>
            </a:r>
          </a:p>
        </p:txBody>
      </p:sp>
      <p:sp>
        <p:nvSpPr>
          <p:cNvPr id="6" name="Sisu kohatäid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t-EE" smtClean="0"/>
              <a:t>Muutke teksti laade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t-EE"/>
          </a:p>
        </p:txBody>
      </p:sp>
      <p:sp>
        <p:nvSpPr>
          <p:cNvPr id="7" name="Kuupäeva kohatäid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1F634-724F-486E-80E8-2C2E67F9D350}" type="datetime1">
              <a:rPr lang="et-EE" smtClean="0"/>
              <a:t>11.12.2011</a:t>
            </a:fld>
            <a:endParaRPr lang="et-EE"/>
          </a:p>
        </p:txBody>
      </p:sp>
      <p:sp>
        <p:nvSpPr>
          <p:cNvPr id="8" name="Jaluse kohatäid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9" name="Slaidinumbri kohatä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2D0765-1200-4FC4-B29C-EE6F5CDC62C1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483597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inult pealkir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mtClean="0"/>
              <a:t>Muutke tiitli laadi</a:t>
            </a:r>
            <a:endParaRPr lang="et-EE"/>
          </a:p>
        </p:txBody>
      </p:sp>
      <p:sp>
        <p:nvSpPr>
          <p:cNvPr id="3" name="Kuupäeva kohatäid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ADDE7-7817-4A06-B4CF-5538B51BEB93}" type="datetime1">
              <a:rPr lang="et-EE" smtClean="0"/>
              <a:t>11.12.2011</a:t>
            </a:fld>
            <a:endParaRPr lang="et-EE"/>
          </a:p>
        </p:txBody>
      </p:sp>
      <p:sp>
        <p:nvSpPr>
          <p:cNvPr id="4" name="Jaluse kohatäid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5" name="Slaidinumbri kohatä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2D0765-1200-4FC4-B29C-EE6F5CDC62C1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5166989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üh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uupäeva kohatäid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EAF34-24F4-490D-A8B1-BD1B442066B1}" type="datetime1">
              <a:rPr lang="et-EE" smtClean="0"/>
              <a:t>11.12.2011</a:t>
            </a:fld>
            <a:endParaRPr lang="et-EE"/>
          </a:p>
        </p:txBody>
      </p:sp>
      <p:sp>
        <p:nvSpPr>
          <p:cNvPr id="3" name="Jaluse kohatäid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4" name="Slaidinumbri kohatä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2D0765-1200-4FC4-B29C-EE6F5CDC62C1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7778272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Pealdisega s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t-EE" smtClean="0"/>
              <a:t>Muutke tiitli laadi</a:t>
            </a:r>
            <a:endParaRPr lang="et-EE"/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t-EE" smtClean="0"/>
              <a:t>Muutke teksti laade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t-EE"/>
          </a:p>
        </p:txBody>
      </p:sp>
      <p:sp>
        <p:nvSpPr>
          <p:cNvPr id="4" name="Teksti kohatäid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t-EE" smtClean="0"/>
              <a:t>Muutke teksti laade</a:t>
            </a:r>
          </a:p>
        </p:txBody>
      </p:sp>
      <p:sp>
        <p:nvSpPr>
          <p:cNvPr id="5" name="Kuupäeva kohatäid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AD9D0-059F-420E-BCB3-22E8B7367E51}" type="datetime1">
              <a:rPr lang="et-EE" smtClean="0"/>
              <a:t>11.12.2011</a:t>
            </a:fld>
            <a:endParaRPr lang="et-EE"/>
          </a:p>
        </p:txBody>
      </p:sp>
      <p:sp>
        <p:nvSpPr>
          <p:cNvPr id="6" name="Jaluse kohatäid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7" name="Slaidinumbri kohatä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2D0765-1200-4FC4-B29C-EE6F5CDC62C1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0938946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ldiallkirjaga pi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t-EE" smtClean="0"/>
              <a:t>Muutke tiitli laadi</a:t>
            </a:r>
            <a:endParaRPr lang="et-EE"/>
          </a:p>
        </p:txBody>
      </p:sp>
      <p:sp>
        <p:nvSpPr>
          <p:cNvPr id="3" name="Pildi kohatäi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t-EE"/>
          </a:p>
        </p:txBody>
      </p:sp>
      <p:sp>
        <p:nvSpPr>
          <p:cNvPr id="4" name="Teksti kohatäid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t-EE" smtClean="0"/>
              <a:t>Muutke teksti laade</a:t>
            </a:r>
          </a:p>
        </p:txBody>
      </p:sp>
      <p:sp>
        <p:nvSpPr>
          <p:cNvPr id="5" name="Kuupäeva kohatäid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2F9E4-0E58-4A4B-8452-C317FBB77CB8}" type="datetime1">
              <a:rPr lang="et-EE" smtClean="0"/>
              <a:t>11.12.2011</a:t>
            </a:fld>
            <a:endParaRPr lang="et-EE"/>
          </a:p>
        </p:txBody>
      </p:sp>
      <p:sp>
        <p:nvSpPr>
          <p:cNvPr id="6" name="Jaluse kohatäid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7" name="Slaidinumbri kohatä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2D0765-1200-4FC4-B29C-EE6F5CDC62C1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4234165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ja kohatäid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t-EE" smtClean="0"/>
              <a:t>Muutke tiitli laadi</a:t>
            </a:r>
            <a:endParaRPr lang="et-EE"/>
          </a:p>
        </p:txBody>
      </p:sp>
      <p:sp>
        <p:nvSpPr>
          <p:cNvPr id="3" name="Teksti kohatäid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t-EE" smtClean="0"/>
              <a:t>Muutke teksti laade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t-EE"/>
          </a:p>
        </p:txBody>
      </p:sp>
      <p:sp>
        <p:nvSpPr>
          <p:cNvPr id="4" name="Kuupäeva kohatäid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D62F7B-5ED0-457E-BA8A-B4DBBCB3B9D4}" type="datetime1">
              <a:rPr lang="et-EE" smtClean="0"/>
              <a:t>11.12.2011</a:t>
            </a:fld>
            <a:endParaRPr lang="et-EE"/>
          </a:p>
        </p:txBody>
      </p:sp>
      <p:sp>
        <p:nvSpPr>
          <p:cNvPr id="5" name="Jaluse kohatäid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t-EE"/>
          </a:p>
        </p:txBody>
      </p:sp>
      <p:sp>
        <p:nvSpPr>
          <p:cNvPr id="6" name="Slaidinumbri kohatä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2D0765-1200-4FC4-B29C-EE6F5CDC62C1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8523322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t-E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noProof="0" dirty="0" smtClean="0"/>
              <a:t>Progress with grain dryers</a:t>
            </a:r>
            <a:r>
              <a:rPr lang="en-GB" dirty="0" smtClean="0"/>
              <a:t> me</a:t>
            </a:r>
            <a:r>
              <a:rPr lang="et-EE" dirty="0" smtClean="0"/>
              <a:t>a</a:t>
            </a:r>
            <a:r>
              <a:rPr lang="en-GB" dirty="0" err="1" smtClean="0"/>
              <a:t>surement</a:t>
            </a:r>
            <a:endParaRPr lang="en-GB" noProof="0" dirty="0"/>
          </a:p>
        </p:txBody>
      </p:sp>
      <p:sp>
        <p:nvSpPr>
          <p:cNvPr id="3" name="Alapealkiri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noProof="0" smtClean="0"/>
          </a:p>
          <a:p>
            <a:r>
              <a:rPr lang="en-GB" noProof="0" smtClean="0"/>
              <a:t>Mart Hovi</a:t>
            </a:r>
          </a:p>
          <a:p>
            <a:endParaRPr lang="en-GB" noProof="0" dirty="0"/>
          </a:p>
        </p:txBody>
      </p:sp>
      <p:sp>
        <p:nvSpPr>
          <p:cNvPr id="4" name="Jaluse kohatäid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5" name="Slaidinumbri kohatä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2D0765-1200-4FC4-B29C-EE6F5CDC62C1}" type="slidenum">
              <a:rPr lang="et-EE" smtClean="0"/>
              <a:t>1</a:t>
            </a:fld>
            <a:endParaRPr lang="et-EE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21769" y="6192837"/>
            <a:ext cx="3646487" cy="665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847850" cy="658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70327" y="0"/>
            <a:ext cx="2444750" cy="828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67586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 smtClean="0"/>
              <a:t>Literature</a:t>
            </a:r>
            <a:endParaRPr lang="en-GB" noProof="0" dirty="0"/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noProof="0" smtClean="0"/>
              <a:t>Grube, Jens and Böckelmann, Markus. The harvest home and dry – key figures for grain drying. Cropping and machinery 2011</a:t>
            </a:r>
          </a:p>
          <a:p>
            <a:r>
              <a:rPr lang="en-GB" noProof="0" smtClean="0"/>
              <a:t>Matti Selinheimo. VIIKIN KOETILAN LÄMMINILMAKUIVURIN INSTRUMENTOINTI Helsinki 2008</a:t>
            </a:r>
          </a:p>
          <a:p>
            <a:r>
              <a:rPr lang="en-GB" noProof="0" smtClean="0"/>
              <a:t>Sencera Co. Ltd. H25K5A resistance humidity sensor specification. Taiwan 2002</a:t>
            </a:r>
            <a:endParaRPr lang="en-GB" noProof="0" dirty="0"/>
          </a:p>
        </p:txBody>
      </p:sp>
      <p:sp>
        <p:nvSpPr>
          <p:cNvPr id="4" name="Jaluse kohatäid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5" name="Slaidinumbri kohatä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2D0765-1200-4FC4-B29C-EE6F5CDC62C1}" type="slidenum">
              <a:rPr lang="et-EE" smtClean="0"/>
              <a:t>10</a:t>
            </a:fld>
            <a:endParaRPr lang="et-EE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21769" y="6192837"/>
            <a:ext cx="3646487" cy="665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847850" cy="658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70327" y="0"/>
            <a:ext cx="2444750" cy="828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25293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ealkiri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Thanks for your attention</a:t>
            </a:r>
            <a:r>
              <a:rPr lang="et-EE" dirty="0" smtClean="0"/>
              <a:t> ;)</a:t>
            </a:r>
            <a:r>
              <a:rPr lang="en-GB" dirty="0" smtClean="0"/>
              <a:t/>
            </a:r>
            <a:br>
              <a:rPr lang="en-GB" dirty="0" smtClean="0"/>
            </a:br>
            <a:endParaRPr lang="en-GB" dirty="0"/>
          </a:p>
        </p:txBody>
      </p:sp>
      <p:sp>
        <p:nvSpPr>
          <p:cNvPr id="5" name="Alapealkiri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t-EE" dirty="0"/>
          </a:p>
        </p:txBody>
      </p:sp>
      <p:sp>
        <p:nvSpPr>
          <p:cNvPr id="6" name="Jaluse kohatäid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 dirty="0"/>
          </a:p>
        </p:txBody>
      </p:sp>
      <p:sp>
        <p:nvSpPr>
          <p:cNvPr id="7" name="Slaidinumbri kohatä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2D0765-1200-4FC4-B29C-EE6F5CDC62C1}" type="slidenum">
              <a:rPr lang="et-EE" smtClean="0"/>
              <a:t>11</a:t>
            </a:fld>
            <a:endParaRPr lang="et-EE"/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6375" y="6166643"/>
            <a:ext cx="3651250" cy="665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21769" y="6192837"/>
            <a:ext cx="3646487" cy="665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847850" cy="658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70327" y="0"/>
            <a:ext cx="2444750" cy="828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98553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 smtClean="0"/>
              <a:t>Measurements</a:t>
            </a:r>
            <a:endParaRPr lang="en-GB" noProof="0"/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/>
        <p:txBody>
          <a:bodyPr numCol="2"/>
          <a:lstStyle/>
          <a:p>
            <a:pPr marL="0" indent="0">
              <a:buNone/>
            </a:pPr>
            <a:r>
              <a:rPr lang="en-GB" noProof="0" smtClean="0"/>
              <a:t>Places</a:t>
            </a:r>
          </a:p>
          <a:p>
            <a:r>
              <a:rPr lang="en-GB" noProof="0" smtClean="0"/>
              <a:t>Äksi</a:t>
            </a:r>
          </a:p>
          <a:p>
            <a:r>
              <a:rPr lang="en-GB" noProof="0" smtClean="0"/>
              <a:t>Pedja</a:t>
            </a:r>
          </a:p>
          <a:p>
            <a:r>
              <a:rPr lang="en-GB" noProof="0" smtClean="0"/>
              <a:t>Kõpu</a:t>
            </a:r>
          </a:p>
          <a:p>
            <a:r>
              <a:rPr lang="en-GB" noProof="0" smtClean="0"/>
              <a:t>Annikoru</a:t>
            </a:r>
          </a:p>
          <a:p>
            <a:endParaRPr lang="en-GB" noProof="0" smtClean="0"/>
          </a:p>
          <a:p>
            <a:endParaRPr lang="en-GB" noProof="0" smtClean="0"/>
          </a:p>
          <a:p>
            <a:pPr marL="0" indent="0">
              <a:buNone/>
            </a:pPr>
            <a:r>
              <a:rPr lang="en-GB" noProof="0" smtClean="0"/>
              <a:t>Parameters</a:t>
            </a:r>
          </a:p>
          <a:p>
            <a:r>
              <a:rPr lang="en-GB" noProof="0" smtClean="0"/>
              <a:t>Temperature</a:t>
            </a:r>
          </a:p>
          <a:p>
            <a:r>
              <a:rPr lang="en-GB" noProof="0" smtClean="0"/>
              <a:t>Relative Humidity</a:t>
            </a:r>
          </a:p>
          <a:p>
            <a:r>
              <a:rPr lang="en-GB" noProof="0" smtClean="0"/>
              <a:t>Flue gases</a:t>
            </a:r>
          </a:p>
          <a:p>
            <a:r>
              <a:rPr lang="en-GB" noProof="0" smtClean="0"/>
              <a:t>Air speed (volume)</a:t>
            </a:r>
          </a:p>
          <a:p>
            <a:r>
              <a:rPr lang="en-GB" noProof="0" smtClean="0"/>
              <a:t>Termovision</a:t>
            </a:r>
            <a:endParaRPr lang="en-GB" noProof="0"/>
          </a:p>
        </p:txBody>
      </p:sp>
      <p:sp>
        <p:nvSpPr>
          <p:cNvPr id="4" name="Jaluse kohatäid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5" name="Slaidinumbri kohatä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2D0765-1200-4FC4-B29C-EE6F5CDC62C1}" type="slidenum">
              <a:rPr lang="et-EE" smtClean="0"/>
              <a:t>2</a:t>
            </a:fld>
            <a:endParaRPr lang="et-EE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21769" y="6192837"/>
            <a:ext cx="3646487" cy="665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847850" cy="658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70327" y="0"/>
            <a:ext cx="2444750" cy="828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70358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Thermovision</a:t>
            </a:r>
            <a:endParaRPr lang="en-GB" dirty="0"/>
          </a:p>
        </p:txBody>
      </p:sp>
      <p:sp>
        <p:nvSpPr>
          <p:cNvPr id="4" name="Jaluse kohatäid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5" name="Slaidinumbri kohatä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2D0765-1200-4FC4-B29C-EE6F5CDC62C1}" type="slidenum">
              <a:rPr lang="et-EE" smtClean="0"/>
              <a:t>3</a:t>
            </a:fld>
            <a:endParaRPr lang="et-EE"/>
          </a:p>
        </p:txBody>
      </p:sp>
      <p:pic>
        <p:nvPicPr>
          <p:cNvPr id="3074" name="Picture 2" descr="G:\ENPOS\fluke\termo_37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2132856"/>
            <a:ext cx="5880654" cy="35283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21769" y="6192837"/>
            <a:ext cx="3646487" cy="665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847850" cy="658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70327" y="0"/>
            <a:ext cx="2444750" cy="828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11142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 smtClean="0"/>
              <a:t>Problem solving</a:t>
            </a:r>
            <a:endParaRPr lang="en-GB" noProof="0"/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noProof="0" smtClean="0"/>
              <a:t>RH measurement calibration</a:t>
            </a:r>
          </a:p>
          <a:p>
            <a:r>
              <a:rPr lang="en-GB" noProof="0" smtClean="0"/>
              <a:t>Diary data from dryer operator</a:t>
            </a:r>
          </a:p>
          <a:p>
            <a:r>
              <a:rPr lang="en-GB" noProof="0" smtClean="0"/>
              <a:t>Flue gases recalculations</a:t>
            </a:r>
          </a:p>
          <a:p>
            <a:r>
              <a:rPr lang="en-GB" noProof="0" smtClean="0"/>
              <a:t>Air flow fluctuations</a:t>
            </a:r>
          </a:p>
          <a:p>
            <a:r>
              <a:rPr lang="en-GB" noProof="0" smtClean="0"/>
              <a:t>Weather conditions</a:t>
            </a:r>
          </a:p>
          <a:p>
            <a:endParaRPr lang="en-GB" noProof="0"/>
          </a:p>
        </p:txBody>
      </p:sp>
      <p:sp>
        <p:nvSpPr>
          <p:cNvPr id="4" name="Jaluse kohatäid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5" name="Slaidinumbri kohatä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2D0765-1200-4FC4-B29C-EE6F5CDC62C1}" type="slidenum">
              <a:rPr lang="et-EE" smtClean="0"/>
              <a:t>4</a:t>
            </a:fld>
            <a:endParaRPr lang="et-EE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21769" y="6192837"/>
            <a:ext cx="3646487" cy="665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847850" cy="658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70327" y="0"/>
            <a:ext cx="2444750" cy="828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89735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 smtClean="0"/>
              <a:t>Data processing</a:t>
            </a:r>
            <a:endParaRPr lang="en-GB" noProof="0"/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noProof="0" smtClean="0"/>
              <a:t>Drying statics</a:t>
            </a:r>
          </a:p>
          <a:p>
            <a:r>
              <a:rPr lang="en-GB" noProof="0" smtClean="0"/>
              <a:t>Drying dynamics</a:t>
            </a:r>
          </a:p>
          <a:p>
            <a:r>
              <a:rPr lang="en-GB" noProof="0" smtClean="0"/>
              <a:t>Drying kinetics</a:t>
            </a:r>
          </a:p>
          <a:p>
            <a:endParaRPr lang="en-GB" noProof="0" smtClean="0"/>
          </a:p>
          <a:p>
            <a:r>
              <a:rPr lang="en-GB" noProof="0" smtClean="0"/>
              <a:t>Process control</a:t>
            </a:r>
          </a:p>
          <a:p>
            <a:pPr marL="0" indent="0">
              <a:buNone/>
            </a:pPr>
            <a:endParaRPr lang="en-GB" noProof="0" smtClean="0"/>
          </a:p>
          <a:p>
            <a:endParaRPr lang="en-GB" noProof="0" dirty="0"/>
          </a:p>
        </p:txBody>
      </p:sp>
      <p:sp>
        <p:nvSpPr>
          <p:cNvPr id="4" name="Jaluse kohatäid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5" name="Slaidinumbri kohatä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2D0765-1200-4FC4-B29C-EE6F5CDC62C1}" type="slidenum">
              <a:rPr lang="et-EE" smtClean="0"/>
              <a:t>5</a:t>
            </a:fld>
            <a:endParaRPr lang="et-EE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21769" y="6192837"/>
            <a:ext cx="3646487" cy="665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847850" cy="658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70327" y="0"/>
            <a:ext cx="2444750" cy="828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76025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 smtClean="0"/>
              <a:t>Study material</a:t>
            </a:r>
            <a:endParaRPr lang="en-GB" noProof="0" dirty="0"/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noProof="0" dirty="0" smtClean="0"/>
              <a:t>E-study</a:t>
            </a:r>
          </a:p>
          <a:p>
            <a:r>
              <a:rPr lang="en-GB" noProof="0" dirty="0" smtClean="0"/>
              <a:t>Instructions</a:t>
            </a:r>
          </a:p>
          <a:p>
            <a:r>
              <a:rPr lang="en-GB" noProof="0" dirty="0" smtClean="0"/>
              <a:t>Recommendations </a:t>
            </a:r>
          </a:p>
          <a:p>
            <a:endParaRPr lang="en-GB" noProof="0" dirty="0" smtClean="0"/>
          </a:p>
          <a:p>
            <a:endParaRPr lang="en-GB" noProof="0" dirty="0"/>
          </a:p>
        </p:txBody>
      </p:sp>
      <p:sp>
        <p:nvSpPr>
          <p:cNvPr id="4" name="Jaluse kohatäid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5" name="Slaidinumbri kohatä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2D0765-1200-4FC4-B29C-EE6F5CDC62C1}" type="slidenum">
              <a:rPr lang="et-EE" smtClean="0"/>
              <a:t>6</a:t>
            </a:fld>
            <a:endParaRPr lang="et-EE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21769" y="6192837"/>
            <a:ext cx="3646487" cy="665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847850" cy="658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70327" y="0"/>
            <a:ext cx="2444750" cy="828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73258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 smtClean="0"/>
              <a:t>Publications</a:t>
            </a:r>
            <a:endParaRPr lang="en-GB" noProof="0"/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noProof="0" dirty="0" smtClean="0"/>
              <a:t>2012 </a:t>
            </a:r>
            <a:r>
              <a:rPr lang="en-GB" b="1" noProof="0" dirty="0" err="1" smtClean="0">
                <a:effectLst/>
              </a:rPr>
              <a:t>Biosystems</a:t>
            </a:r>
            <a:r>
              <a:rPr lang="en-GB" b="1" noProof="0" dirty="0" smtClean="0">
                <a:effectLst/>
              </a:rPr>
              <a:t> Engineering</a:t>
            </a:r>
          </a:p>
          <a:p>
            <a:r>
              <a:rPr lang="en-GB" noProof="0" dirty="0" err="1" smtClean="0"/>
              <a:t>Recom</a:t>
            </a:r>
            <a:r>
              <a:rPr lang="et-EE" noProof="0" dirty="0" smtClean="0"/>
              <a:t>m</a:t>
            </a:r>
            <a:r>
              <a:rPr lang="en-GB" noProof="0" dirty="0" err="1" smtClean="0"/>
              <a:t>endations</a:t>
            </a:r>
            <a:r>
              <a:rPr lang="en-GB" noProof="0" dirty="0" smtClean="0"/>
              <a:t> for Dryer operator</a:t>
            </a:r>
          </a:p>
          <a:p>
            <a:endParaRPr lang="en-GB" noProof="0" dirty="0"/>
          </a:p>
        </p:txBody>
      </p:sp>
      <p:sp>
        <p:nvSpPr>
          <p:cNvPr id="4" name="Jaluse kohatäid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5" name="Slaidinumbri kohatä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2D0765-1200-4FC4-B29C-EE6F5CDC62C1}" type="slidenum">
              <a:rPr lang="et-EE" smtClean="0"/>
              <a:t>7</a:t>
            </a:fld>
            <a:endParaRPr lang="et-EE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21769" y="6192837"/>
            <a:ext cx="3646487" cy="665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847850" cy="658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70327" y="0"/>
            <a:ext cx="2444750" cy="828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6519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 smtClean="0"/>
              <a:t>Bachelor thesis</a:t>
            </a:r>
            <a:endParaRPr lang="en-GB" noProof="0" dirty="0"/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noProof="0" dirty="0" smtClean="0"/>
              <a:t>Allan </a:t>
            </a:r>
            <a:r>
              <a:rPr lang="en-GB" noProof="0" dirty="0" err="1" smtClean="0"/>
              <a:t>Liiva</a:t>
            </a:r>
            <a:r>
              <a:rPr lang="en-GB" noProof="0" dirty="0" smtClean="0"/>
              <a:t> - 2012 </a:t>
            </a:r>
            <a:r>
              <a:rPr lang="en-GB" dirty="0" smtClean="0"/>
              <a:t>j</a:t>
            </a:r>
            <a:r>
              <a:rPr lang="en-GB" noProof="0" dirty="0" err="1" smtClean="0"/>
              <a:t>une</a:t>
            </a:r>
            <a:endParaRPr lang="en-GB" noProof="0" dirty="0" smtClean="0"/>
          </a:p>
          <a:p>
            <a:pPr lvl="1"/>
            <a:r>
              <a:rPr lang="en-GB" noProof="0" dirty="0" smtClean="0"/>
              <a:t>Grain dryer observation in Tartu region </a:t>
            </a:r>
          </a:p>
          <a:p>
            <a:r>
              <a:rPr lang="en-GB" noProof="0" dirty="0" err="1" smtClean="0"/>
              <a:t>Taavi</a:t>
            </a:r>
            <a:r>
              <a:rPr lang="en-GB" noProof="0" dirty="0" smtClean="0"/>
              <a:t> </a:t>
            </a:r>
            <a:r>
              <a:rPr lang="en-GB" noProof="0" dirty="0" err="1" smtClean="0"/>
              <a:t>Isup</a:t>
            </a:r>
            <a:r>
              <a:rPr lang="en-GB" noProof="0" dirty="0" smtClean="0"/>
              <a:t> – 2012 </a:t>
            </a:r>
            <a:r>
              <a:rPr lang="en-GB" noProof="0" dirty="0" err="1" smtClean="0"/>
              <a:t>june</a:t>
            </a:r>
            <a:endParaRPr lang="en-GB" noProof="0" dirty="0" smtClean="0"/>
          </a:p>
          <a:p>
            <a:pPr lvl="1"/>
            <a:r>
              <a:rPr lang="en-GB" dirty="0" err="1" smtClean="0"/>
              <a:t>Annikoru</a:t>
            </a:r>
            <a:r>
              <a:rPr lang="en-GB" dirty="0" smtClean="0"/>
              <a:t> seed </a:t>
            </a:r>
            <a:r>
              <a:rPr lang="et-EE" dirty="0" smtClean="0"/>
              <a:t>c</a:t>
            </a:r>
            <a:r>
              <a:rPr lang="en-GB" dirty="0" smtClean="0"/>
              <a:t>enter grain dryer </a:t>
            </a:r>
            <a:r>
              <a:rPr lang="en-GB" dirty="0" err="1" smtClean="0"/>
              <a:t>procces</a:t>
            </a:r>
            <a:r>
              <a:rPr lang="en-GB" dirty="0" smtClean="0"/>
              <a:t> control and visualisation </a:t>
            </a:r>
            <a:r>
              <a:rPr lang="et-EE" dirty="0" smtClean="0"/>
              <a:t>(</a:t>
            </a:r>
            <a:r>
              <a:rPr lang="en-GB" noProof="0" dirty="0" err="1" smtClean="0"/>
              <a:t>Annikoru</a:t>
            </a:r>
            <a:r>
              <a:rPr lang="en-GB" noProof="0" dirty="0" smtClean="0"/>
              <a:t> </a:t>
            </a:r>
            <a:r>
              <a:rPr lang="en-GB" noProof="0" dirty="0" err="1" smtClean="0"/>
              <a:t>seemnekeskuse</a:t>
            </a:r>
            <a:r>
              <a:rPr lang="en-GB" noProof="0" dirty="0" smtClean="0"/>
              <a:t> </a:t>
            </a:r>
            <a:r>
              <a:rPr lang="en-GB" noProof="0" dirty="0" err="1" smtClean="0"/>
              <a:t>teraviljakuivati</a:t>
            </a:r>
            <a:r>
              <a:rPr lang="en-GB" noProof="0" dirty="0" smtClean="0"/>
              <a:t> </a:t>
            </a:r>
            <a:r>
              <a:rPr lang="en-GB" noProof="0" dirty="0" err="1" smtClean="0"/>
              <a:t>protsessi</a:t>
            </a:r>
            <a:r>
              <a:rPr lang="en-GB" noProof="0" dirty="0" smtClean="0"/>
              <a:t> </a:t>
            </a:r>
            <a:r>
              <a:rPr lang="en-GB" noProof="0" dirty="0" err="1" smtClean="0"/>
              <a:t>kontroll</a:t>
            </a:r>
            <a:r>
              <a:rPr lang="en-GB" noProof="0" dirty="0" smtClean="0"/>
              <a:t> </a:t>
            </a:r>
            <a:r>
              <a:rPr lang="en-GB" noProof="0" dirty="0" err="1" smtClean="0"/>
              <a:t>ja</a:t>
            </a:r>
            <a:r>
              <a:rPr lang="en-GB" noProof="0" dirty="0" smtClean="0"/>
              <a:t> </a:t>
            </a:r>
            <a:r>
              <a:rPr lang="en-GB" noProof="0" dirty="0" err="1" smtClean="0"/>
              <a:t>visualiseerimine</a:t>
            </a:r>
            <a:r>
              <a:rPr lang="et-EE" dirty="0"/>
              <a:t>)</a:t>
            </a:r>
            <a:endParaRPr lang="en-GB" noProof="0" dirty="0" smtClean="0"/>
          </a:p>
          <a:p>
            <a:pPr lvl="1"/>
            <a:endParaRPr lang="en-GB" noProof="0" dirty="0"/>
          </a:p>
        </p:txBody>
      </p:sp>
      <p:sp>
        <p:nvSpPr>
          <p:cNvPr id="4" name="Jaluse kohatäid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5" name="Slaidinumbri kohatä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2D0765-1200-4FC4-B29C-EE6F5CDC62C1}" type="slidenum">
              <a:rPr lang="et-EE" smtClean="0"/>
              <a:t>8</a:t>
            </a:fld>
            <a:endParaRPr lang="et-EE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21769" y="6192837"/>
            <a:ext cx="3646487" cy="665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847850" cy="658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70327" y="0"/>
            <a:ext cx="2444750" cy="828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63667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 dirty="0" smtClean="0"/>
              <a:t>Plans for </a:t>
            </a:r>
            <a:r>
              <a:rPr lang="et-EE" noProof="0" dirty="0" err="1" smtClean="0"/>
              <a:t>the</a:t>
            </a:r>
            <a:r>
              <a:rPr lang="et-EE" noProof="0" dirty="0" smtClean="0"/>
              <a:t> </a:t>
            </a:r>
            <a:r>
              <a:rPr lang="en-GB" noProof="0" dirty="0" smtClean="0"/>
              <a:t>future</a:t>
            </a:r>
            <a:endParaRPr lang="en-GB" noProof="0" dirty="0"/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noProof="0" dirty="0" smtClean="0"/>
              <a:t>Portable device to monitoring output air RH</a:t>
            </a:r>
          </a:p>
          <a:p>
            <a:r>
              <a:rPr lang="en-GB" noProof="0" dirty="0" smtClean="0"/>
              <a:t>Modelling of drying process with </a:t>
            </a:r>
            <a:r>
              <a:rPr lang="en-GB" noProof="0" dirty="0" err="1" smtClean="0"/>
              <a:t>simulink</a:t>
            </a:r>
            <a:endParaRPr lang="en-GB" noProof="0" dirty="0" smtClean="0"/>
          </a:p>
          <a:p>
            <a:endParaRPr lang="en-GB" noProof="0" dirty="0"/>
          </a:p>
        </p:txBody>
      </p:sp>
      <p:sp>
        <p:nvSpPr>
          <p:cNvPr id="4" name="Jaluse kohatäid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5" name="Slaidinumbri kohatä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2D0765-1200-4FC4-B29C-EE6F5CDC62C1}" type="slidenum">
              <a:rPr lang="et-EE" smtClean="0"/>
              <a:t>9</a:t>
            </a:fld>
            <a:endParaRPr lang="et-EE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21769" y="6192837"/>
            <a:ext cx="3646487" cy="665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847850" cy="658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70327" y="0"/>
            <a:ext cx="2444750" cy="828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6716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arkvarakomplekti Office kujundus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arkvarakomplekti Office kujundus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115</TotalTime>
  <Words>188</Words>
  <Application>Microsoft Office PowerPoint</Application>
  <PresentationFormat>Ekraaniseanss (4:3)</PresentationFormat>
  <Paragraphs>61</Paragraphs>
  <Slides>11</Slides>
  <Notes>0</Notes>
  <HiddenSlides>0</HiddenSlides>
  <MMClips>0</MMClips>
  <ScaleCrop>false</ScaleCrop>
  <HeadingPairs>
    <vt:vector size="4" baseType="variant">
      <vt:variant>
        <vt:lpstr>Kujundus</vt:lpstr>
      </vt:variant>
      <vt:variant>
        <vt:i4>1</vt:i4>
      </vt:variant>
      <vt:variant>
        <vt:lpstr>Slaidipealkirjad</vt:lpstr>
      </vt:variant>
      <vt:variant>
        <vt:i4>11</vt:i4>
      </vt:variant>
    </vt:vector>
  </HeadingPairs>
  <TitlesOfParts>
    <vt:vector size="12" baseType="lpstr">
      <vt:lpstr>Tarkvarakomplekti Office kujundus</vt:lpstr>
      <vt:lpstr>Progress with grain dryers measurement</vt:lpstr>
      <vt:lpstr>Measurements</vt:lpstr>
      <vt:lpstr>Thermovision</vt:lpstr>
      <vt:lpstr>Problem solving</vt:lpstr>
      <vt:lpstr>Data processing</vt:lpstr>
      <vt:lpstr>Study material</vt:lpstr>
      <vt:lpstr>Publications</vt:lpstr>
      <vt:lpstr>Bachelor thesis</vt:lpstr>
      <vt:lpstr>Plans for the future</vt:lpstr>
      <vt:lpstr>Literature</vt:lpstr>
      <vt:lpstr>Thanks for your attention ;) </vt:lpstr>
    </vt:vector>
  </TitlesOfParts>
  <Company>EMÜ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Progress with graindryers</dc:title>
  <dc:creator>Mart Hovi</dc:creator>
  <cp:lastModifiedBy>Mart Hovi</cp:lastModifiedBy>
  <cp:revision>10</cp:revision>
  <dcterms:created xsi:type="dcterms:W3CDTF">2011-12-11T18:30:47Z</dcterms:created>
  <dcterms:modified xsi:type="dcterms:W3CDTF">2011-12-11T20:26:09Z</dcterms:modified>
</cp:coreProperties>
</file>