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6" autoAdjust="0"/>
  </p:normalViewPr>
  <p:slideViewPr>
    <p:cSldViewPr>
      <p:cViewPr varScale="1">
        <p:scale>
          <a:sx n="68" d="100"/>
          <a:sy n="68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344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3852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5053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77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166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171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17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434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848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216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27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8E4AC-46F4-4A4B-BA1F-5F3D42EE2508}" type="datetimeFigureOut">
              <a:rPr lang="et-EE" smtClean="0"/>
              <a:t>30.08.2011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B976-1940-4667-8AB6-5D7796E0795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97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h.eau.ee/~agronomy/vol08Spec1/p08s120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Energy to and from </a:t>
            </a:r>
            <a:r>
              <a:rPr lang="en-GB" noProof="0" dirty="0" smtClean="0"/>
              <a:t>agriculture</a:t>
            </a:r>
            <a:endParaRPr lang="en-GB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View to future</a:t>
            </a:r>
          </a:p>
          <a:p>
            <a:r>
              <a:rPr lang="en-GB" noProof="0" dirty="0" smtClean="0"/>
              <a:t>Based on article </a:t>
            </a:r>
          </a:p>
          <a:p>
            <a:r>
              <a:rPr lang="en-GB" noProof="0" dirty="0" smtClean="0"/>
              <a:t>H. Mikkola  and J. Ahokas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677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saving 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motivation – fuel prices ;)</a:t>
            </a:r>
          </a:p>
          <a:p>
            <a:r>
              <a:rPr lang="en-GB" dirty="0" smtClean="0"/>
              <a:t>Price of fuel affect to the other price</a:t>
            </a:r>
          </a:p>
          <a:p>
            <a:r>
              <a:rPr lang="en-GB" dirty="0" smtClean="0"/>
              <a:t>Also the price on bioenergy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Energy use in plant and animal production and possibilities to save energy is considered in the future.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1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hlinkClick r:id="rId2"/>
              </a:rPr>
              <a:t>http://ph.eau.ee/~agronomy/vol08Spec1/p08s120.pdf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5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et-EE" dirty="0"/>
              <a:t/>
            </a:r>
            <a:br>
              <a:rPr lang="et-EE" dirty="0"/>
            </a:br>
            <a:r>
              <a:rPr lang="en-GB" dirty="0" smtClean="0"/>
              <a:t>Thank for Your attention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dirty="0" smtClean="0"/>
              <a:t>Mart Hovi 2011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283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What is situation ?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Energy price rise</a:t>
            </a:r>
          </a:p>
          <a:p>
            <a:r>
              <a:rPr lang="en-GB" noProof="0" dirty="0" smtClean="0"/>
              <a:t>Ecological situation get worse</a:t>
            </a:r>
          </a:p>
          <a:p>
            <a:r>
              <a:rPr lang="en-GB" noProof="0" dirty="0" smtClean="0"/>
              <a:t>Human food need increase</a:t>
            </a:r>
          </a:p>
          <a:p>
            <a:r>
              <a:rPr lang="en-GB" noProof="0" dirty="0" smtClean="0"/>
              <a:t>Agriculture is based in fossil fuels</a:t>
            </a:r>
          </a:p>
          <a:p>
            <a:r>
              <a:rPr lang="en-GB" noProof="0" dirty="0" smtClean="0"/>
              <a:t>More scientific study is needed</a:t>
            </a:r>
          </a:p>
          <a:p>
            <a:r>
              <a:rPr lang="en-GB" noProof="0" dirty="0" smtClean="0"/>
              <a:t>The high technology will be used</a:t>
            </a:r>
          </a:p>
          <a:p>
            <a:r>
              <a:rPr lang="en-GB" noProof="0" dirty="0" smtClean="0"/>
              <a:t>Arable area will be decreased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702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Crop production and fertilizer use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3" y="1412776"/>
            <a:ext cx="8782037" cy="531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9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Solutions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In 2008 13% renewable energy (RE) were used</a:t>
            </a:r>
          </a:p>
          <a:p>
            <a:r>
              <a:rPr lang="en-GB" noProof="0" dirty="0" smtClean="0"/>
              <a:t>In EU the usage RE will be 20% to year 2020</a:t>
            </a:r>
          </a:p>
          <a:p>
            <a:r>
              <a:rPr lang="en-GB" noProof="0" dirty="0" smtClean="0"/>
              <a:t>Energy balance of agriculture will be positive</a:t>
            </a:r>
          </a:p>
          <a:p>
            <a:r>
              <a:rPr lang="en-GB" noProof="0" dirty="0" smtClean="0"/>
              <a:t>Energy saving in all technological process</a:t>
            </a:r>
          </a:p>
          <a:p>
            <a:r>
              <a:rPr lang="en-GB" noProof="0" dirty="0" smtClean="0"/>
              <a:t>Better recycling of nutrients</a:t>
            </a:r>
          </a:p>
          <a:p>
            <a:r>
              <a:rPr lang="en-GB" dirty="0" smtClean="0"/>
              <a:t>Recycling of the carbon dioxide</a:t>
            </a:r>
            <a:endParaRPr lang="en-GB" noProof="0" dirty="0" smtClean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117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Energy use and CO</a:t>
            </a:r>
            <a:r>
              <a:rPr lang="en-GB" baseline="-25000" dirty="0" smtClean="0"/>
              <a:t>2</a:t>
            </a:r>
            <a:r>
              <a:rPr lang="en-GB" dirty="0" smtClean="0"/>
              <a:t> emissions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84782"/>
            <a:ext cx="8640961" cy="529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4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 Energy – positive or … ?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During production fossil fuel is used</a:t>
            </a:r>
          </a:p>
          <a:p>
            <a:r>
              <a:rPr lang="en-GB" dirty="0" smtClean="0"/>
              <a:t>Nitrogen fertilizer is used</a:t>
            </a:r>
          </a:p>
          <a:p>
            <a:r>
              <a:rPr lang="en-GB" dirty="0" smtClean="0"/>
              <a:t>Nitrous oxide 298x  harmful than CO</a:t>
            </a:r>
            <a:r>
              <a:rPr lang="en-GB" baseline="-25000" dirty="0" smtClean="0"/>
              <a:t>2</a:t>
            </a:r>
          </a:p>
          <a:p>
            <a:endParaRPr lang="en-GB" baseline="-25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Soil self emission make situation more favourable</a:t>
            </a:r>
          </a:p>
          <a:p>
            <a:endParaRPr lang="en-GB" baseline="-25000" dirty="0" smtClean="0"/>
          </a:p>
          <a:p>
            <a:endParaRPr lang="en-GB" baseline="-25000" dirty="0" smtClean="0"/>
          </a:p>
          <a:p>
            <a:pPr marL="0" indent="0" algn="just">
              <a:buNone/>
            </a:pPr>
            <a:r>
              <a:rPr lang="en-GB" dirty="0" smtClean="0"/>
              <a:t>Later on they (farmers) could also produce energy for themselves and in the best case for the market.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9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of bio energy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Depends on population and fertilizer</a:t>
            </a:r>
          </a:p>
          <a:p>
            <a:pPr lvl="1"/>
            <a:r>
              <a:rPr lang="en-GB" dirty="0" smtClean="0"/>
              <a:t>45% arable area can be used</a:t>
            </a:r>
          </a:p>
          <a:p>
            <a:pPr lvl="1"/>
            <a:r>
              <a:rPr lang="en-GB" dirty="0" smtClean="0"/>
              <a:t>In year 2050 can fulfil between 30-40%</a:t>
            </a:r>
          </a:p>
          <a:p>
            <a:pPr lvl="1"/>
            <a:r>
              <a:rPr lang="en-GB" dirty="0" smtClean="0"/>
              <a:t>Ethanol production need 1:1 energy</a:t>
            </a:r>
          </a:p>
          <a:p>
            <a:pPr lvl="1"/>
            <a:r>
              <a:rPr lang="en-GB" dirty="0" smtClean="0"/>
              <a:t>Biodiesel is better – 1:2</a:t>
            </a:r>
          </a:p>
          <a:p>
            <a:pPr lvl="1"/>
            <a:r>
              <a:rPr lang="en-GB" dirty="0" smtClean="0"/>
              <a:t>Solid fuel direct burning is good</a:t>
            </a:r>
          </a:p>
          <a:p>
            <a:pPr lvl="1"/>
            <a:r>
              <a:rPr lang="en-GB" dirty="0" smtClean="0"/>
              <a:t>CHP efficiency can be increased considerably</a:t>
            </a:r>
          </a:p>
          <a:p>
            <a:pPr lvl="1"/>
            <a:r>
              <a:rPr lang="en-GB" dirty="0" smtClean="0"/>
              <a:t>Solid fuel energy ratio will be 1:30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40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aggregate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Solid</a:t>
            </a:r>
          </a:p>
          <a:p>
            <a:r>
              <a:rPr lang="en-GB" dirty="0" smtClean="0"/>
              <a:t>Liquid</a:t>
            </a:r>
          </a:p>
          <a:p>
            <a:r>
              <a:rPr lang="en-GB" dirty="0" smtClean="0"/>
              <a:t>Gaseous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 fuels problems 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Is not so easy as fossil fuels using</a:t>
            </a:r>
          </a:p>
          <a:p>
            <a:r>
              <a:rPr lang="en-GB" dirty="0" smtClean="0"/>
              <a:t>Equipment need service (burner, engine etc.)</a:t>
            </a:r>
          </a:p>
          <a:p>
            <a:r>
              <a:rPr lang="en-GB" dirty="0" smtClean="0"/>
              <a:t>Emissions level will be high </a:t>
            </a:r>
          </a:p>
          <a:p>
            <a:r>
              <a:rPr lang="en-GB" dirty="0" smtClean="0"/>
              <a:t>Cold climate not suitable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Energy production differ from feed and food as the normal agricultural production. It need new knowledge.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3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315</Words>
  <Application>Microsoft Office PowerPoint</Application>
  <PresentationFormat>Ekraaniseanss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Tarkvarakomplekti Office kujundus</vt:lpstr>
      <vt:lpstr>Energy to and from agriculture</vt:lpstr>
      <vt:lpstr>What is situation ?</vt:lpstr>
      <vt:lpstr>Crop production and fertilizer use</vt:lpstr>
      <vt:lpstr>Solutions</vt:lpstr>
      <vt:lpstr>Energy use and CO2 emissions</vt:lpstr>
      <vt:lpstr>Bio Energy – positive or … ?</vt:lpstr>
      <vt:lpstr>Potential of bio energy</vt:lpstr>
      <vt:lpstr>Different aggregate</vt:lpstr>
      <vt:lpstr>Bio fuels problems </vt:lpstr>
      <vt:lpstr>Energy saving </vt:lpstr>
      <vt:lpstr>Literature</vt:lpstr>
      <vt:lpstr> Thank for Your attention</vt:lpstr>
    </vt:vector>
  </TitlesOfParts>
  <Company>EMÜ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to and from acriculture</dc:title>
  <dc:creator>Mart Hovi</dc:creator>
  <cp:lastModifiedBy>Mart Hovi</cp:lastModifiedBy>
  <cp:revision>12</cp:revision>
  <dcterms:created xsi:type="dcterms:W3CDTF">2011-08-30T17:01:57Z</dcterms:created>
  <dcterms:modified xsi:type="dcterms:W3CDTF">2011-08-30T20:16:24Z</dcterms:modified>
</cp:coreProperties>
</file>