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7" r:id="rId13"/>
  </p:sldIdLst>
  <p:sldSz cx="12192000" cy="6858000"/>
  <p:notesSz cx="6858000" cy="9144000"/>
  <p:custDataLst>
    <p:tags r:id="rId15"/>
  </p:custDataLst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9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114" y="-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D1E82-9E5F-4FEE-9CF5-9D9465600E63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F60F0-DF70-4845-93FD-F8C43850CD4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0860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F60F0-DF70-4845-93FD-F8C43850CD41}" type="slidenum">
              <a:rPr lang="et-EE" smtClean="0"/>
              <a:t>12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872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005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388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25398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163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501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55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75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5557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6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333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3694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179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6609-AB51-43E7-9B9A-669B6B930FC9}" type="datetimeFigureOut">
              <a:rPr lang="et-EE" smtClean="0"/>
              <a:t>31.10.2016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74E87-9C3B-4526-B673-405B35A93CE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021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gineergirl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10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11.emf"/><Relationship Id="rId2" Type="http://schemas.openxmlformats.org/officeDocument/2006/relationships/tags" Target="../tags/tag2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4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5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6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7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8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9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17500" y="241300"/>
            <a:ext cx="8674100" cy="3340100"/>
          </a:xfrm>
        </p:spPr>
        <p:txBody>
          <a:bodyPr>
            <a:normAutofit/>
          </a:bodyPr>
          <a:lstStyle/>
          <a:p>
            <a:r>
              <a:rPr lang="et-EE" sz="8800" dirty="0" err="1" smtClean="0"/>
              <a:t>Engineer</a:t>
            </a:r>
            <a:r>
              <a:rPr lang="et-EE" sz="8800" dirty="0" smtClean="0"/>
              <a:t> </a:t>
            </a:r>
            <a:r>
              <a:rPr lang="et-EE" sz="8800" dirty="0" err="1" smtClean="0"/>
              <a:t>Girl</a:t>
            </a:r>
            <a:r>
              <a:rPr lang="et-EE" sz="8800" dirty="0" smtClean="0"/>
              <a:t> </a:t>
            </a:r>
            <a:r>
              <a:rPr lang="et-EE" sz="8800" dirty="0" err="1" smtClean="0"/>
              <a:t>Quiz</a:t>
            </a:r>
            <a:endParaRPr lang="et-EE" sz="8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317500" y="3924300"/>
            <a:ext cx="8890000" cy="2273300"/>
          </a:xfrm>
        </p:spPr>
        <p:txBody>
          <a:bodyPr>
            <a:normAutofit/>
          </a:bodyPr>
          <a:lstStyle/>
          <a:p>
            <a:r>
              <a:rPr lang="en-US" sz="3500" b="1" dirty="0"/>
              <a:t>How much do you know about engineering careers</a:t>
            </a:r>
            <a:r>
              <a:rPr lang="en-US" sz="3500" dirty="0"/>
              <a:t>?</a:t>
            </a:r>
            <a:endParaRPr lang="en-US" sz="3500" b="1" dirty="0"/>
          </a:p>
          <a:p>
            <a:r>
              <a:rPr lang="et-EE" dirty="0" err="1" smtClean="0"/>
              <a:t>Adapted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smtClean="0">
                <a:hlinkClick r:id="rId2"/>
              </a:rPr>
              <a:t>http://www.engineergirl.org</a:t>
            </a:r>
            <a:endParaRPr lang="et-EE" dirty="0" smtClean="0"/>
          </a:p>
          <a:p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clikers</a:t>
            </a:r>
            <a:r>
              <a:rPr lang="et-EE" dirty="0" smtClean="0"/>
              <a:t> </a:t>
            </a:r>
            <a:r>
              <a:rPr lang="et-EE" dirty="0" err="1" smtClean="0"/>
              <a:t>by</a:t>
            </a:r>
            <a:r>
              <a:rPr lang="et-EE" dirty="0" smtClean="0"/>
              <a:t> Mart Hovi 31.10.2016</a:t>
            </a:r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1600" y="139700"/>
            <a:ext cx="3048000" cy="4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0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What is the difference between engineering and science?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Scientists </a:t>
            </a:r>
            <a:r>
              <a:rPr lang="en-US" sz="3200" dirty="0"/>
              <a:t>“explore what is”; engineers “create what never has been.”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t-EE" sz="3200" dirty="0"/>
              <a:t>E</a:t>
            </a:r>
            <a:r>
              <a:rPr lang="en-US" sz="3200" dirty="0" err="1" smtClean="0"/>
              <a:t>ngineers</a:t>
            </a:r>
            <a:r>
              <a:rPr lang="en-US" sz="3200" dirty="0" smtClean="0"/>
              <a:t> </a:t>
            </a:r>
            <a:r>
              <a:rPr lang="en-US" sz="3200" dirty="0"/>
              <a:t>are usually concerned with the design and production of goods and services to meet the needs of society while scientists are interested primarily in understanding.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There </a:t>
            </a:r>
            <a:r>
              <a:rPr lang="en-US" sz="3200" dirty="0"/>
              <a:t>is a certain amount of cross-over between engineering and science, and some engineers work on scientific research, but the training is different.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are trained to solve problems while scientists are trained to explore nature.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All </a:t>
            </a:r>
            <a:r>
              <a:rPr lang="en-US" sz="3200" dirty="0"/>
              <a:t>of the above.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01322141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3074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True or False: All professional engineers were math and science whizzes in high school.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False. You don’t need math or science to be an engineer.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False</a:t>
            </a:r>
            <a:r>
              <a:rPr lang="en-US" sz="3200" dirty="0"/>
              <a:t>. Even without being a math or science star you can learn the material and use it in an engineering career.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True</a:t>
            </a:r>
            <a:r>
              <a:rPr lang="en-US" sz="3200" dirty="0"/>
              <a:t>. Math and science are all you need to be a good engineer.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True</a:t>
            </a:r>
            <a:r>
              <a:rPr lang="en-US" sz="3200" dirty="0"/>
              <a:t>. You can’t get into an engineering program without straight A’s in all math and science classes.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62064434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4659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stkülik 1"/>
          <p:cNvSpPr/>
          <p:nvPr/>
        </p:nvSpPr>
        <p:spPr>
          <a:xfrm>
            <a:off x="4268512" y="3244334"/>
            <a:ext cx="58472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800" dirty="0" err="1" smtClean="0"/>
              <a:t>Adapted</a:t>
            </a:r>
            <a:r>
              <a:rPr lang="et-EE" sz="2800" dirty="0" smtClean="0"/>
              <a:t> </a:t>
            </a:r>
            <a:r>
              <a:rPr lang="et-EE" sz="2800" dirty="0" err="1" smtClean="0"/>
              <a:t>for</a:t>
            </a:r>
            <a:r>
              <a:rPr lang="et-EE" sz="2800" dirty="0" smtClean="0"/>
              <a:t> </a:t>
            </a:r>
            <a:r>
              <a:rPr lang="et-EE" sz="2800" dirty="0" err="1" smtClean="0"/>
              <a:t>Turning</a:t>
            </a:r>
            <a:r>
              <a:rPr lang="et-EE" sz="2800" dirty="0" smtClean="0"/>
              <a:t> Technologies </a:t>
            </a:r>
            <a:r>
              <a:rPr lang="et-EE" sz="2800" dirty="0" err="1" smtClean="0"/>
              <a:t>from</a:t>
            </a:r>
            <a:endParaRPr lang="et-EE" sz="2800" dirty="0" smtClean="0"/>
          </a:p>
          <a:p>
            <a:r>
              <a:rPr lang="et-EE" sz="2800" dirty="0" smtClean="0"/>
              <a:t>http://www.engineergirl.org/55.aspx</a:t>
            </a:r>
            <a:endParaRPr lang="et-EE" sz="2800" dirty="0"/>
          </a:p>
        </p:txBody>
      </p:sp>
      <p:pic>
        <p:nvPicPr>
          <p:cNvPr id="3" name="Pil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0025"/>
            <a:ext cx="9144000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2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01" y="368300"/>
            <a:ext cx="4902200" cy="6057900"/>
          </a:xfrm>
        </p:spPr>
      </p:pic>
    </p:spTree>
    <p:extLst>
      <p:ext uri="{BB962C8B-B14F-4D97-AF65-F5344CB8AC3E}">
        <p14:creationId xmlns:p14="http://schemas.microsoft.com/office/powerpoint/2010/main" val="20649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indent="-342900"/>
            <a:r>
              <a:rPr lang="en-US" dirty="0"/>
              <a:t>What is an engineer? </a:t>
            </a:r>
            <a:endParaRPr lang="et-EE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are math-whizzes who do </a:t>
            </a:r>
            <a:r>
              <a:rPr lang="en-US" sz="3200" dirty="0" smtClean="0"/>
              <a:t>on </a:t>
            </a:r>
            <a:r>
              <a:rPr lang="en-US" sz="3200" dirty="0"/>
              <a:t>particular thing really well and they are often called on to solve really difficult math problems.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drive trains.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are professional problem-solvers that look for practical solutions that will benefit people or society. They design, create, build, improve and invent all sorts of things.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are people with limited social skills who would rather be with a computer than with people.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24633973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079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How long do engineers have to go to school?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You </a:t>
            </a:r>
            <a:r>
              <a:rPr lang="en-US" sz="3200" dirty="0"/>
              <a:t>don’t need more than a high school degree to be an engineer as long as you are really good with computers.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You </a:t>
            </a:r>
            <a:r>
              <a:rPr lang="en-US" sz="3200" dirty="0"/>
              <a:t>need to have at least a master’s degree (about 6 years of college).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Most </a:t>
            </a:r>
            <a:r>
              <a:rPr lang="en-US" sz="3200" dirty="0"/>
              <a:t>engineers start out with a 4-year college degree in engineering.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You </a:t>
            </a:r>
            <a:r>
              <a:rPr lang="en-US" sz="3200" dirty="0"/>
              <a:t>can start working as a professional engineer with a 2-year associate’s degree.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All </a:t>
            </a:r>
            <a:r>
              <a:rPr lang="en-US" sz="3200" dirty="0"/>
              <a:t>of the above.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None </a:t>
            </a:r>
            <a:r>
              <a:rPr lang="en-US" sz="3200" dirty="0"/>
              <a:t>of the above.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94855523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594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Where do engineers work?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work from home on the computer.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are self-employed and work where-ever the job site is.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work in small engineering firms and government jobs.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have “regular” business offices in different companies.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work in manufacturing plants and large corporations.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work in hospitals and research labs.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can travel a lot and many work abroad.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All </a:t>
            </a:r>
            <a:r>
              <a:rPr lang="en-US" sz="3200" dirty="0"/>
              <a:t>of the above</a:t>
            </a:r>
            <a:r>
              <a:rPr lang="en-US" sz="3200" dirty="0" smtClean="0"/>
              <a:t>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66414211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2935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What do engineers wear to work?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wear hard hats and steel-toed boots.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wear blue jeans and T-shirts.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wear business suits.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dress in business casual.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wear lab coats or other protective or specialized clothing.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All </a:t>
            </a:r>
            <a:r>
              <a:rPr lang="en-US" sz="3200" dirty="0"/>
              <a:t>of the above.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19478226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492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Can you do anything else with an engineering degree?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Yes</a:t>
            </a:r>
            <a:r>
              <a:rPr lang="en-US" sz="3200" dirty="0"/>
              <a:t>, an engineering degree is good preparation for many different careers - especially ones that require problem-solving skills like medicine, finance, law, and business. A BS in engineering can be a stepping stone into graduate school in any of those fields.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Yes</a:t>
            </a:r>
            <a:r>
              <a:rPr lang="en-US" sz="3200" dirty="0"/>
              <a:t>, an engineering degree can be a good starting point, but if you want to do anything other than engineering you will need to get a higher degree, because most employers won’t want to hire you.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No</a:t>
            </a:r>
            <a:r>
              <a:rPr lang="en-US" sz="3200" dirty="0"/>
              <a:t>. Engineering degrees are very specialized so it is very important to know exactly what you want to work on before you start.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You </a:t>
            </a:r>
            <a:r>
              <a:rPr lang="en-US" sz="3200" dirty="0"/>
              <a:t>can, but an engineering degree is about the same as a liberal arts degree. It doesn’t really set you apart.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283900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1853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How long is an engineering work day?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 smtClean="0"/>
              <a:t>An </a:t>
            </a:r>
            <a:r>
              <a:rPr lang="en-US" sz="3200" dirty="0"/>
              <a:t>engineer can work regular 9-to-5 hours.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An </a:t>
            </a:r>
            <a:r>
              <a:rPr lang="en-US" sz="3200" dirty="0"/>
              <a:t>engineer may need to work extra long hours for impending projects and may work 12 or more hours in a day.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Engineers </a:t>
            </a:r>
            <a:r>
              <a:rPr lang="en-US" sz="3200" dirty="0"/>
              <a:t>can work part time hours and may work 6 hours per day or less.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Some </a:t>
            </a:r>
            <a:r>
              <a:rPr lang="en-US" sz="3200" dirty="0"/>
              <a:t>engineers may work on an on-call basis and only come in to consult with companies on certain jobs requiring their expertise.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All </a:t>
            </a:r>
            <a:r>
              <a:rPr lang="en-US" sz="3200" dirty="0"/>
              <a:t>of the above.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507653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6153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Can engineers still have a family, friends, and a life?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867400" cy="49911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Most engineers have lots of friends and an active social life.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Most </a:t>
            </a:r>
            <a:r>
              <a:rPr lang="en-US" sz="3200" dirty="0"/>
              <a:t>engineers really don’t care about anything outside of work.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Usually </a:t>
            </a:r>
            <a:r>
              <a:rPr lang="en-US" sz="3200" dirty="0"/>
              <a:t>engineers can choose to have a family or friends outside of work, but it is too difficult to manage both.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Most </a:t>
            </a:r>
            <a:r>
              <a:rPr lang="en-US" sz="3200" dirty="0"/>
              <a:t>engineers get so busy in their work that they don’t have time for much socializing.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Many </a:t>
            </a:r>
            <a:r>
              <a:rPr lang="en-US" sz="3200" dirty="0"/>
              <a:t>engineers find that having a family is manageable because of the financial security and flexibility the job provides.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n-US" sz="3200" dirty="0" smtClean="0"/>
              <a:t>A </a:t>
            </a:r>
            <a:r>
              <a:rPr lang="en-US" sz="3200" dirty="0"/>
              <a:t>and </a:t>
            </a:r>
            <a:r>
              <a:rPr lang="et-EE" sz="3200" dirty="0" smtClean="0"/>
              <a:t>E</a:t>
            </a:r>
            <a:r>
              <a:rPr lang="en-US" sz="3200" dirty="0" smtClean="0"/>
              <a:t>  </a:t>
            </a:r>
            <a:endParaRPr lang="et-EE" sz="3200" dirty="0"/>
          </a:p>
          <a:p>
            <a:pPr marL="514350" indent="-514350">
              <a:buAutoNum type="alphaUcPeriod"/>
            </a:pPr>
            <a:r>
              <a:rPr lang="et-EE" sz="3200" dirty="0" smtClean="0"/>
              <a:t>B</a:t>
            </a:r>
            <a:r>
              <a:rPr lang="en-US" sz="3200" dirty="0" smtClean="0"/>
              <a:t>, </a:t>
            </a:r>
            <a:r>
              <a:rPr lang="et-EE" sz="3200" dirty="0" smtClean="0"/>
              <a:t>C</a:t>
            </a:r>
            <a:r>
              <a:rPr lang="en-US" sz="3200" dirty="0" smtClean="0"/>
              <a:t>, </a:t>
            </a:r>
            <a:r>
              <a:rPr lang="en-US" sz="3200" dirty="0"/>
              <a:t>and </a:t>
            </a:r>
            <a:r>
              <a:rPr lang="et-EE" sz="3200" dirty="0" smtClean="0"/>
              <a:t>D</a:t>
            </a:r>
            <a:endParaRPr lang="et-EE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8427868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iagramm" r:id="rId6" imgW="6096000" imgH="5143713" progId="MSGraph.Chart.8">
                  <p:embed followColorScheme="full"/>
                </p:oleObj>
              </mc:Choice>
              <mc:Fallback>
                <p:oleObj name="Diagramm" r:id="rId6" imgW="6096000" imgH="5143713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591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4D780F942904840AF5E4685BB92DF82"/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2A3E334DBC4439399E8029018E7875D&lt;/guid&gt;&#10;        &lt;description /&gt;&#10;        &lt;date&gt;10/31/2016 12:39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076D5408E3D4742B566F65149203746&lt;/guid&gt;&#10;            &lt;repollguid&gt;2F3F682E778A445CB0CF9B3A936FCE3F&lt;/repollguid&gt;&#10;            &lt;sourceid&gt;CE68A416ECAB4E25AC0ABE2EFDACD7FC&lt;/sourceid&gt;&#10;            &lt;questiontext&gt;What do engineers wear to work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A423903C6304CE8BA39D2F1DE162560&lt;/guid&gt;&#10;                    &lt;answertext&gt;Engineers wear hard hats and steel-toed boots.  &lt;/answertext&gt;&#10;                    &lt;valuetype&gt;0&lt;/valuetype&gt;&#10;                &lt;/answer&gt;&#10;                &lt;answer&gt;&#10;                    &lt;guid&gt;0449FBDB20274C7884F265A8078A938F&lt;/guid&gt;&#10;                    &lt;answertext&gt;Engineers wear blue jeans and T-shirts.  &lt;/answertext&gt;&#10;                    &lt;valuetype&gt;0&lt;/valuetype&gt;&#10;                &lt;/answer&gt;&#10;                &lt;answer&gt;&#10;                    &lt;guid&gt;28DD0339E97A4840BF7EBD2C6F10E1AA&lt;/guid&gt;&#10;                    &lt;answertext&gt;Engineers wear business suits.  &lt;/answertext&gt;&#10;                    &lt;valuetype&gt;0&lt;/valuetype&gt;&#10;                &lt;/answer&gt;&#10;                &lt;answer&gt;&#10;                    &lt;guid&gt;615E5CE740AB4F16A31D3707A8140A1E&lt;/guid&gt;&#10;                    &lt;answertext&gt;Engineers dress in business casual.  &lt;/answertext&gt;&#10;                    &lt;valuetype&gt;0&lt;/valuetype&gt;&#10;                &lt;/answer&gt;&#10;                &lt;answer&gt;&#10;                    &lt;guid&gt;7C74CFF345D54800B8899A08E99AEBD0&lt;/guid&gt;&#10;                    &lt;answertext&gt;Engineers wear lab coats or other protective or specialized clothing.  &lt;/answertext&gt;&#10;                    &lt;valuetype&gt;0&lt;/valuetype&gt;&#10;                &lt;/answer&gt;&#10;                &lt;answer&gt;&#10;                    &lt;guid&gt;2E5476085161466B89E8832197745EE5&lt;/guid&gt;&#10;                    &lt;answertext&gt;All of the above.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do engineers wear to work?[;crlf;]1[;]1[;]1[;]False[;]0[;][;crlf;]1[;]1[;]0[;]0[;crlf;]1[;]0[;]Engineers wear hard hats and steel-toed boots.  1[;]Engineers wear hard hats and steel-toed boots.  [;][;crlf;]0[;]0[;]Engineers wear blue jeans and T-shirts.  2[;]Engineers wear blue jeans and T-shirts.  [;][;crlf;]0[;]0[;]Engineers wear business suits.  3[;]Engineers wear business suits.  [;][;crlf;]0[;]0[;]Engineers dress in business casual.  4[;]Engineers dress in business casual.  [;][;crlf;]0[;]0[;]Engineers wear lab coats or other protective or specialized clothing.  5[;]Engineers wear lab coats or other protective or specialized clothing.  [;][;crlf;]0[;]0[;]All of the above.6[;]All of the above.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D26F7CD685CF4FFD8E99DDD42CE281F5&lt;/guid&gt;&#10;        &lt;description /&gt;&#10;        &lt;date&gt;10/31/2016 12:41:0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C16E8BB0CD343A790C107777A6EE5E3&lt;/guid&gt;&#10;            &lt;repollguid&gt;4AC06C42EB6C4214A004460DD696295E&lt;/repollguid&gt;&#10;            &lt;sourceid&gt;E18B0BDD621545DF83FD217283D4166A&lt;/sourceid&gt;&#10;            &lt;questiontext&gt;Can you do anything else with an engineering degre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CF388BD1AF34E8C80294DFC37E7CC59&lt;/guid&gt;&#10;                    &lt;answertext&gt;Yes, an engineering degree is good preparation for many different careers - especially ones that require problem-solving skills like medicine, finance, law, and business. A BS in engineering can be a stepping stone into graduate school in any of those fields.  &lt;/answertext&gt;&#10;                    &lt;valuetype&gt;0&lt;/valuetype&gt;&#10;                &lt;/answer&gt;&#10;                &lt;answer&gt;&#10;                    &lt;guid&gt;E0019BB3CF96429EADA7C51DD05F51B3&lt;/guid&gt;&#10;                    &lt;answertext&gt;Yes, an engineering degree can be a good starting point, but if you want to do anything other than engineering you will need to get a higher degree, because most employers won’t want to hire you.  &lt;/answertext&gt;&#10;                    &lt;valuetype&gt;0&lt;/valuetype&gt;&#10;                &lt;/answer&gt;&#10;                &lt;answer&gt;&#10;                    &lt;guid&gt;A4AA27D9432E46099417EC8AD1D1C832&lt;/guid&gt;&#10;                    &lt;answertext&gt;No. Engineering degrees are very specialized so it is very important to know exactly what you want to work on before you start.  &lt;/answertext&gt;&#10;                    &lt;valuetype&gt;0&lt;/valuetype&gt;&#10;                &lt;/answer&gt;&#10;                &lt;answer&gt;&#10;                    &lt;guid&gt;B44F6B47FBEE477DA53304B61BF2EF59&lt;/guid&gt;&#10;                    &lt;answertext&gt;You can, but an engineering degree is about the same as a liberal arts degree. It doesn’t really set you apart.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an you do anything else with an engineering degree?[;crlf;]1[;]1[;]1[;]False[;]0[;][;crlf;]1[;]1[;]0[;]0[;crlf;]1[;]0[;]Yes, an engineering degree is good preparation for many different careers - especially ones that require problem-solving skills like medicine, finance, law, and business. A BS in engineering can be a stepping stone into graduate school in any of those fields.  1[;]Yes, an engineering degree is good preparation for many different careers - especially ones that require problem-solving skills like medicine, finance, law, and business. A BS in engineering can be a stepping stone into graduate school in any of those fields.  [;][;crlf;]0[;]0[;]Yes, an engineering degree can be a good starting point, but if you want to do anything other than engineering you will need to get a higher degree, because most employers won’t want to hire you.  2[;]Yes, an engineering degree can be a good starting point, but if you want to do anything other than engineering you will need to get a higher degree, because most employers won’t want to hire you.  [;][;crlf;]0[;]0[;]No. Engineering degrees are very specialized so it is very important to know exactly what you want to work on before you start.  3[;]No. Engineering degrees are very specialized so it is very important to know exactly what you want to work on before you start.  [;][;crlf;]0[;]0[;]You can, but an engineering degree is about the same as a liberal arts degree. It doesn’t really set you apart.4[;]You can, but an engineering degree is about the same as a liberal arts degree. It doesn’t really set you apart.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7C02872DEDB4642889193E463DE7ADB&lt;/guid&gt;&#10;        &lt;description /&gt;&#10;        &lt;date&gt;10/31/2016 12:47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08E7D222C34D88B4A902506F516E48&lt;/guid&gt;&#10;            &lt;repollguid&gt;34051885C2774EEFA1C68DD010C3D6F0&lt;/repollguid&gt;&#10;            &lt;sourceid&gt;1017B9F9AC324E71866D34B3314F40CF&lt;/sourceid&gt;&#10;            &lt;questiontext&gt;How long is an engineering work da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A35B07959EC4AE293631DCC86EFD7BB&lt;/guid&gt;&#10;                    &lt;answertext&gt;An engineer can work regular 9-to-5 hours.  &lt;/answertext&gt;&#10;                    &lt;valuetype&gt;0&lt;/valuetype&gt;&#10;                &lt;/answer&gt;&#10;                &lt;answer&gt;&#10;                    &lt;guid&gt;9F88267ACE4A41D5884146FF9FC49892&lt;/guid&gt;&#10;                    &lt;answertext&gt;An engineer may need to work extra long hours for impending projects and may work 12 or more hours in a day.  &lt;/answertext&gt;&#10;                    &lt;valuetype&gt;0&lt;/valuetype&gt;&#10;                &lt;/answer&gt;&#10;                &lt;answer&gt;&#10;                    &lt;guid&gt;5C4EDEB0EA88424BAE2A8C3D0EB3E31F&lt;/guid&gt;&#10;                    &lt;answertext&gt;Engineers can work part time hours and may work 6 hours per day or less.  &lt;/answertext&gt;&#10;                    &lt;valuetype&gt;0&lt;/valuetype&gt;&#10;                &lt;/answer&gt;&#10;                &lt;answer&gt;&#10;                    &lt;guid&gt;A0EB83E2EAB54CF2A7EE86E4C435E5DB&lt;/guid&gt;&#10;                    &lt;answertext&gt;Some engineers may work on an on-call basis and only come in to consult with companies on certain jobs requiring their expertise.  &lt;/answertext&gt;&#10;                    &lt;valuetype&gt;0&lt;/valuetype&gt;&#10;                &lt;/answer&gt;&#10;                &lt;answer&gt;&#10;                    &lt;guid&gt;FAF5745EAAA747869DFCC526C2EAEC10&lt;/guid&gt;&#10;                    &lt;answertext&gt;All of the above.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ow long is an engineering work day?[;crlf;]1[;]1[;]1[;]False[;]0[;][;crlf;]2[;]2[;]0[;]0[;crlf;]0[;]0[;]An engineer can work regular 9-to-5 hours.  1[;]An engineer can work regular 9-to-5 hours.  [;][;crlf;]1[;]0[;]An engineer may need to work extra long hours for impending projects and may work 12 or more hours in a day.  2[;]An engineer may need to work extra long hours for impending projects and may work 12 or more hours in a day.  [;][;crlf;]0[;]0[;]Engineers can work part time hours and may work 6 hours per day or less.  3[;]Engineers can work part time hours and may work 6 hours per day or less.  [;][;crlf;]0[;]0[;]Some engineers may work on an on-call basis and only come in to consult with companies on certain jobs requiring their expertise.  4[;]Some engineers may work on an on-call basis and only come in to consult with companies on certain jobs requiring their expertise.  [;][;crlf;]0[;]0[;]All of the above.5[;]All of the above.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A008EAB5A8540B888677B79204958D6&lt;/guid&gt;&#10;        &lt;description /&gt;&#10;        &lt;date&gt;10/31/2016 12:34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32167C096140D8B657820EF336C8D2&lt;/guid&gt;&#10;            &lt;repollguid&gt;B093AA6C590C484FB39843987B30D159&lt;/repollguid&gt;&#10;            &lt;sourceid&gt;7AC97269E58A4BB1B61E466BE4EBFE00&lt;/sourceid&gt;&#10;            &lt;questiontext&gt;What is an engineer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329070B1AD54828BDA8C079CF84D259&lt;/guid&gt;&#10;                    &lt;answertext&gt;Engineers are math-whizzes who do on particular thing really well and they are often called on to solve really difficult math problems.  &lt;/answertext&gt;&#10;                    &lt;valuetype&gt;0&lt;/valuetype&gt;&#10;                &lt;/answer&gt;&#10;                &lt;answer&gt;&#10;                    &lt;guid&gt;560029D0F6024D9E996A74F59F478C45&lt;/guid&gt;&#10;                    &lt;answertext&gt;Engineers drive trains.  &lt;/answertext&gt;&#10;                    &lt;valuetype&gt;0&lt;/valuetype&gt;&#10;                &lt;/answer&gt;&#10;                &lt;answer&gt;&#10;                    &lt;guid&gt;32F01E362491481290A812E704290A06&lt;/guid&gt;&#10;                    &lt;answertext&gt;Engineers are professional problem-solvers that look for practical solutions that will benefit people or society. They design, create, build, improve and invent all sorts of things.  &lt;/answertext&gt;&#10;                    &lt;valuetype&gt;0&lt;/valuetype&gt;&#10;                &lt;/answer&gt;&#10;                &lt;answer&gt;&#10;                    &lt;guid&gt;D3B87FE39E0E47F98666B0F7D6F7D12B&lt;/guid&gt;&#10;                    &lt;answertext&gt;Engineers are people with limited social skills who would rather be with a computer than with people.&lt;/answertext&gt;&#10;                    &lt;valuetype&gt;0&lt;/valuetype&gt;&#10;                &lt;/answer&gt;&#10;            &lt;/answers&gt;&#10;        &lt;/multichoice&gt;&#10;    &lt;/questions&gt;&#10;&lt;/questionlist&gt;"/>
  <p:tag name="RESULTS" val="What is an engineer? [;crlf;]1[;]1[;]1[;]False[;]0[;][;crlf;]1[;]1[;]0[;]0[;crlf;]1[;]0[;]Engineers are math-whizzes who do on particular thing really well and they are often called on to solve really difficult math problems.  1[;]Engineers are math-whizzes who do on particular thing really well and they are often called on to solve really difficult math problems.  [;][;crlf;]0[;]0[;]Engineers drive trains.  2[;]Engineers drive trains.  [;][;crlf;]0[;]0[;]Engineers are professional problem-solvers that look for practical solutions that will benefit people or society. They design, create, build, improve and invent all sorts of things.  3[;]Engineers are professional problem-solvers that look for practical solutions that will benefit people or society. They design, create, build, improve and invent all sorts of things.  [;][;crlf;]0[;]0[;]Engineers are people with limited social skills who would rather be with a computer than with people.4[;]Engineers are people with limited social skills who would rather be with a computer than with people.[;]"/>
  <p:tag name="HASRESULTS" val="True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9686454F4C7045A1B0867B7C8CA5FF3E&lt;/guid&gt;&#10;        &lt;description /&gt;&#10;        &lt;date&gt;10/31/2016 12:48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C8B1612CADC472BB2DAD5182EA649C5&lt;/guid&gt;&#10;            &lt;repollguid&gt;30BFE81CB74B4C66B147D022AABF9866&lt;/repollguid&gt;&#10;            &lt;sourceid&gt;D93AA34E9379429C846D2DA3226B78B8&lt;/sourceid&gt;&#10;            &lt;questiontext&gt;Can engineers still have a family, friends, and a lif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8B770300E304F87B88D16A865E1AFD9&lt;/guid&gt;&#10;                    &lt;answertext&gt;Most engineers have lots of friends and an active social life. &lt;/answertext&gt;&#10;                    &lt;valuetype&gt;0&lt;/valuetype&gt;&#10;                &lt;/answer&gt;&#10;                &lt;answer&gt;&#10;                    &lt;guid&gt;5F0CEC02FCC544C0B0C795145E126C62&lt;/guid&gt;&#10;                    &lt;answertext&gt;Most engineers really don’t care about anything outside of work.  &lt;/answertext&gt;&#10;                    &lt;valuetype&gt;0&lt;/valuetype&gt;&#10;                &lt;/answer&gt;&#10;                &lt;answer&gt;&#10;                    &lt;guid&gt;E430C979B84C4A928E96B0B31A572E8D&lt;/guid&gt;&#10;                    &lt;answertext&gt;Usually engineers can choose to have a family or friends outside of work, but it is too difficult to manage both.  &lt;/answertext&gt;&#10;                    &lt;valuetype&gt;0&lt;/valuetype&gt;&#10;                &lt;/answer&gt;&#10;                &lt;answer&gt;&#10;                    &lt;guid&gt;1678E9B6A9444457A14F04FF380B3484&lt;/guid&gt;&#10;                    &lt;answertext&gt;Most engineers get so busy in their work that they don’t have time for much socializing.  &lt;/answertext&gt;&#10;                    &lt;valuetype&gt;0&lt;/valuetype&gt;&#10;                &lt;/answer&gt;&#10;                &lt;answer&gt;&#10;                    &lt;guid&gt;65FE10F94C494B5287AA84E8D66747B0&lt;/guid&gt;&#10;                    &lt;answertext&gt;Many engineers find that having a family is manageable because of the financial security and flexibility the job provides.  &lt;/answertext&gt;&#10;                    &lt;valuetype&gt;0&lt;/valuetype&gt;&#10;                &lt;/answer&gt;&#10;                &lt;answer&gt;&#10;                    &lt;guid&gt;17E784E4DAE64349AC440A82F34A3375&lt;/guid&gt;&#10;                    &lt;answertext&gt;A and E  &lt;/answertext&gt;&#10;                    &lt;valuetype&gt;0&lt;/valuetype&gt;&#10;                &lt;/answer&gt;&#10;                &lt;answer&gt;&#10;                    &lt;guid&gt;77A85467C76F45EA8490D5444D0C6634&lt;/guid&gt;&#10;                    &lt;answertext&gt;B, C, and D&lt;/answertext&gt;&#10;                    &lt;valuetype&gt;0&lt;/valuetype&gt;&#10;                &lt;/answer&gt;&#10;            &lt;/answers&gt;&#10;        &lt;/multichoice&gt;&#10;    &lt;/questions&gt;&#10;&lt;/questionlist&gt;"/>
  <p:tag name="RESULTS" val="Can engineers still have a family, friends, and a life?[;crlf;]1[;]1[;]1[;]False[;]0[;][;crlf;]1[;]1[;]0[;]0[;crlf;]1[;]0[;]Most engineers have lots of friends and an active social life. 1[;]Most engineers have lots of friends and an active social life. [;][;crlf;]0[;]0[;]Most engineers really don’t care about anything outside of work.  2[;]Most engineers really don’t care about anything outside of work.  [;][;crlf;]0[;]0[;]Usually engineers can choose to have a family or friends outside of work, but it is too difficult to manage both.  3[;]Usually engineers can choose to have a family or friends outside of work, but it is too difficult to manage both.  [;][;crlf;]0[;]0[;]Most engineers get so busy in their work that they don’t have time for much socializing.  4[;]Most engineers get so busy in their work that they don’t have time for much socializing.  [;][;crlf;]0[;]0[;]Many engineers find that having a family is manageable because of the financial security and flexibility the job provides.  5[;]Many engineers find that having a family is manageable because of the financial security and flexibility the job provides.  [;][;crlf;]0[;]0[;]A and E  6[;]A and E  [;][;crlf;]0[;]0[;]B, C, and D7[;]B, C, and D[;]"/>
  <p:tag name="HASRESULTS" val="True"/>
  <p:tag name="LIVECHARTING" val="False"/>
  <p:tag name="AUTOOPENPOLL" val="True"/>
  <p:tag name="AUTOFORMATCHART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B2326B4B2B54FF1B6C81BC7226660FB&lt;/guid&gt;&#10;        &lt;description /&gt;&#10;        &lt;date&gt;10/31/2016 12:50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6FE59634EF64710B7A3F558175683AF&lt;/guid&gt;&#10;            &lt;repollguid&gt;0266A492D14B4DAC86BED7CADF732718&lt;/repollguid&gt;&#10;            &lt;sourceid&gt;12D48CEBA70944FF851880D1FC685589&lt;/sourceid&gt;&#10;            &lt;questiontext&gt;What is the difference between engineering and scienc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70CA1E9DCCA41AE862D480D38043022&lt;/guid&gt;&#10;                    &lt;answertext&gt;Scientists “explore what is”; engineers “create what never has been.”  &lt;/answertext&gt;&#10;                    &lt;valuetype&gt;0&lt;/valuetype&gt;&#10;                &lt;/answer&gt;&#10;                &lt;answer&gt;&#10;                    &lt;guid&gt;E4CE1D577AFC4F8685C22ABFDCED0A5D&lt;/guid&gt;&#10;                    &lt;answertext&gt;Engineers are usually concerned with the design and production of goods and services to meet the needs of society while scientists are interested primarily in understanding.  &lt;/answertext&gt;&#10;                    &lt;valuetype&gt;0&lt;/valuetype&gt;&#10;                &lt;/answer&gt;&#10;                &lt;answer&gt;&#10;                    &lt;guid&gt;7642938BF6A94E94ACBAFA955B133DBD&lt;/guid&gt;&#10;                    &lt;answertext&gt;There is a certain amount of cross-over between engineering and science, and some engineers work on scientific research, but the training is different.  &lt;/answertext&gt;&#10;                    &lt;valuetype&gt;0&lt;/valuetype&gt;&#10;                &lt;/answer&gt;&#10;                &lt;answer&gt;&#10;                    &lt;guid&gt;B7329AB5989F43C5AB87AF05F41ACAE0&lt;/guid&gt;&#10;                    &lt;answertext&gt;Engineers are trained to solve problems while scientists are trained to explore nature.  &lt;/answertext&gt;&#10;                    &lt;valuetype&gt;0&lt;/valuetype&gt;&#10;                &lt;/answer&gt;&#10;                &lt;answer&gt;&#10;                    &lt;guid&gt;1340388FED874D0980FB6BC9C93D592B&lt;/guid&gt;&#10;                    &lt;answertext&gt;All of the above.&lt;/answertext&gt;&#10;                    &lt;valuetype&gt;0&lt;/valuetype&gt;&#10;                &lt;/answer&gt;&#10;            &lt;/answers&gt;&#10;        &lt;/multichoice&gt;&#10;    &lt;/questions&gt;&#10;&lt;/questionlist&gt;"/>
  <p:tag name="RESULTS" val="What is the difference between engineering and science?[;crlf;]1[;]1[;]1[;]False[;]0[;][;crlf;]5[;]5[;]0[;]0[;crlf;]0[;]0[;]Scientists “explore what is”; engineers “create what never has been.”  1[;]Scientists “explore what is”; engineers “create what never has been.”  [;][;crlf;]0[;]0[;]Engineers are usually concerned with the design and production of goods and services to meet the needs of society while scientists are interested primarily in understanding.  2[;]Engineers are usually concerned with the design and production of goods and services to meet the needs of society while scientists are interested primarily in understanding.  [;][;crlf;]0[;]0[;]There is a certain amount of cross-over between engineering and science, and some engineers work on scientific research, but the training is different.  3[;]There is a certain amount of cross-over between engineering and science, and some engineers work on scientific research, but the training is different.  [;][;crlf;]0[;]0[;]Engineers are trained to solve problems while scientists are trained to explore nature.  4[;]Engineers are trained to solve problems while scientists are trained to explore nature.  [;][;crlf;]1[;]0[;]All of the above.5[;]All of the above.[;]"/>
  <p:tag name="HASRESULTS" val="True"/>
  <p:tag name="LIVECHARTING" val="False"/>
  <p:tag name="AUTOOPENPOLL" val="True"/>
  <p:tag name="AUTOFORMAT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95E5394D2624A969A8ECBAD174351A6&lt;/guid&gt;&#10;        &lt;description /&gt;&#10;        &lt;date&gt;10/31/2016 12:51:1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13671A96CD4B2A8CC22DFC0F39D166&lt;/guid&gt;&#10;            &lt;repollguid&gt;FC31FCA1753E462E9583757661111A79&lt;/repollguid&gt;&#10;            &lt;sourceid&gt;1718F5E4935B430FBB1985746EFC2A44&lt;/sourceid&gt;&#10;            &lt;questiontext&gt;True or False: All professional engineers were math and science whizzes in high school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2D8A7BB3B6D44CC95CDF8A2CD07A2E7&lt;/guid&gt;&#10;                    &lt;answertext&gt;False. You don’t need math or science to be an engineer.  &lt;/answertext&gt;&#10;                    &lt;valuetype&gt;0&lt;/valuetype&gt;&#10;                &lt;/answer&gt;&#10;                &lt;answer&gt;&#10;                    &lt;guid&gt;E4D83BBCCFB5451CBEB153D63DE89F4B&lt;/guid&gt;&#10;                    &lt;answertext&gt;False. Even without being a math or science star you can learn the material and use it in an engineering career.  &lt;/answertext&gt;&#10;                    &lt;valuetype&gt;0&lt;/valuetype&gt;&#10;                &lt;/answer&gt;&#10;                &lt;answer&gt;&#10;                    &lt;guid&gt;BAC9ABFA692B41208AB2D663C7519D2A&lt;/guid&gt;&#10;                    &lt;answertext&gt;True. Math and science are all you need to be a good engineer.  &lt;/answertext&gt;&#10;                    &lt;valuetype&gt;0&lt;/valuetype&gt;&#10;                &lt;/answer&gt;&#10;                &lt;answer&gt;&#10;                    &lt;guid&gt;06060E288888413D8F1AF58958AFA1FD&lt;/guid&gt;&#10;                    &lt;answertext&gt;True. You can’t get into an engineering program without straight A’s in all math and science classes.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rue or False: All professional engineers were math and science whizzes in high school.[;crlf;]1[;]1[;]1[;]False[;]0[;][;crlf;]1[;]1[;]0[;]0[;crlf;]1[;]0[;]False. You don’t need math or science to be an engineer.  1[;]False. You don’t need math or science to be an engineer.  [;][;crlf;]0[;]0[;]False. Even without being a math or science star you can learn the material and use it in an engineering career.  2[;]False. Even without being a math or science star you can learn the material and use it in an engineering career.  [;][;crlf;]0[;]0[;]True. Math and science are all you need to be a good engineer.  3[;]True. Math and science are all you need to be a good engineer.  [;][;crlf;]0[;]0[;]True. You can’t get into an engineering program without straight A’s in all math and science classes.4[;]True. You can’t get into an engineering program without straight A’s in all math and science classes.[;]"/>
  <p:tag name="HASRESULTS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F31EA5AAB5CF4558A01617E1B0FA9012&lt;/guid&gt;&#10;        &lt;description /&gt;&#10;        &lt;date&gt;10/31/2016 12:37:1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C56319DB41B4FC089D8BC05BB97C255&lt;/guid&gt;&#10;            &lt;repollguid&gt;2A7AD71D16EA433CB4F5AE88D778C4CE&lt;/repollguid&gt;&#10;            &lt;sourceid&gt;BD4AEB200E9845C19D47A9C1C14FB18F&lt;/sourceid&gt;&#10;            &lt;questiontext&gt;How long do engineers have to go to schoo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02DF830E9294203AF2020740F49701F&lt;/guid&gt;&#10;                    &lt;answertext&gt;You don’t need more than a high school degree to be an engineer as long as you are really good with computers.  &lt;/answertext&gt;&#10;                    &lt;valuetype&gt;0&lt;/valuetype&gt;&#10;                &lt;/answer&gt;&#10;                &lt;answer&gt;&#10;                    &lt;guid&gt;6E989AF68CA348E89383B99179AFB21A&lt;/guid&gt;&#10;                    &lt;answertext&gt;You need to have at least a master’s degree (about 6 years of college).  &lt;/answertext&gt;&#10;                    &lt;valuetype&gt;0&lt;/valuetype&gt;&#10;                &lt;/answer&gt;&#10;                &lt;answer&gt;&#10;                    &lt;guid&gt;04597D3955F141188BAC8B21C50DCBB3&lt;/guid&gt;&#10;                    &lt;answertext&gt;Most engineers start out with a 4-year college degree in engineering.  &lt;/answertext&gt;&#10;                    &lt;valuetype&gt;0&lt;/valuetype&gt;&#10;                &lt;/answer&gt;&#10;                &lt;answer&gt;&#10;                    &lt;guid&gt;A1AEB81B31D44BFD85A193D101C8FF64&lt;/guid&gt;&#10;                    &lt;answertext&gt;You can start working as a professional engineer with a 2-year associate’s degree.  &lt;/answertext&gt;&#10;                    &lt;valuetype&gt;0&lt;/valuetype&gt;&#10;                &lt;/answer&gt;&#10;                &lt;answer&gt;&#10;                    &lt;guid&gt;8A00B8952D1A4CF9BC90F9A527517408&lt;/guid&gt;&#10;                    &lt;answertext&gt;All of the above.  &lt;/answertext&gt;&#10;                    &lt;valuetype&gt;0&lt;/valuetype&gt;&#10;                &lt;/answer&gt;&#10;                &lt;answer&gt;&#10;                    &lt;guid&gt;3359ED8FDBEB40A8883EA4E23F36FDD2&lt;/guid&gt;&#10;                    &lt;answertext&gt;None of the above.&lt;/answertext&gt;&#10;                    &lt;valuetype&gt;0&lt;/valuetype&gt;&#10;                &lt;/answer&gt;&#10;            &lt;/answers&gt;&#10;        &lt;/multichoice&gt;&#10;    &lt;/questions&gt;&#10;&lt;/questionlist&gt;"/>
  <p:tag name="RESULTS" val="How long do engineers have to go to school?[;crlf;]1[;]1[;]1[;]False[;]0[;][;crlf;]1[;]1[;]0[;]0[;crlf;]1[;]0[;]You don’t need more than a high school degree to be an engineer as long as you are really good with computers.  1[;]You don’t need more than a high school degree to be an engineer as long as you are really good with computers.  [;][;crlf;]0[;]0[;]You need to have at least a master’s degree (about 6 years of college).  2[;]You need to have at least a master’s degree (about 6 years of college).  [;][;crlf;]0[;]0[;]Most engineers start out with a 4-year college degree in engineering.  3[;]Most engineers start out with a 4-year college degree in engineering.  [;][;crlf;]0[;]0[;]You can start working as a professional engineer with a 2-year associate’s degree.  4[;]You can start working as a professional engineer with a 2-year associate’s degree.  [;][;crlf;]0[;]0[;]All of the above.  5[;]All of the above.  [;][;crlf;]0[;]0[;]None of the above.6[;]None of the above.[;]"/>
  <p:tag name="HASRESULTS" val="True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370D6960E63640B29207C1AE7D205176&lt;/guid&gt;&#10;        &lt;description /&gt;&#10;        &lt;date&gt;10/31/2016 12:38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BD0A2DBFCDC42BDBE479E9913E6B940&lt;/guid&gt;&#10;            &lt;repollguid&gt;CE90C0852E2D486EB34E3FA640FBC6C8&lt;/repollguid&gt;&#10;            &lt;sourceid&gt;BA49A41F1B9C49628CCCC2AFD4FC344B&lt;/sourceid&gt;&#10;            &lt;questiontext&gt;Where do engineers work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E7EC1621F0348DB8E6BF6F6D94644AB&lt;/guid&gt;&#10;                    &lt;answertext&gt;Engineers work from home on the computer.  &lt;/answertext&gt;&#10;                    &lt;valuetype&gt;0&lt;/valuetype&gt;&#10;                &lt;/answer&gt;&#10;                &lt;answer&gt;&#10;                    &lt;guid&gt;E78C0E77DAD54E30A5D45B94361D03F3&lt;/guid&gt;&#10;                    &lt;answertext&gt;Engineers are self-employed and work where-ever the job site is.  &lt;/answertext&gt;&#10;                    &lt;valuetype&gt;0&lt;/valuetype&gt;&#10;                &lt;/answer&gt;&#10;                &lt;answer&gt;&#10;                    &lt;guid&gt;823D99D474EA4812BFD04E664CB5B4E6&lt;/guid&gt;&#10;                    &lt;answertext&gt;Engineers work in small engineering firms and government jobs.  &lt;/answertext&gt;&#10;                    &lt;valuetype&gt;0&lt;/valuetype&gt;&#10;                &lt;/answer&gt;&#10;                &lt;answer&gt;&#10;                    &lt;guid&gt;B954186A1D054529976D05A176608FEF&lt;/guid&gt;&#10;                    &lt;answertext&gt;Engineers have “regular” business offices in different companies.  &lt;/answertext&gt;&#10;                    &lt;valuetype&gt;0&lt;/valuetype&gt;&#10;                &lt;/answer&gt;&#10;                &lt;answer&gt;&#10;                    &lt;guid&gt;CA4E77F67C15448CA36616D953BB0A79&lt;/guid&gt;&#10;                    &lt;answertext&gt;Engineers work in manufacturing plants and large corporations.  &lt;/answertext&gt;&#10;                    &lt;valuetype&gt;0&lt;/valuetype&gt;&#10;                &lt;/answer&gt;&#10;                &lt;answer&gt;&#10;                    &lt;guid&gt;5CCAB286AE8547CCB7A86A15714ED026&lt;/guid&gt;&#10;                    &lt;answertext&gt;Engineers work in hospitals and research labs.  &lt;/answertext&gt;&#10;                    &lt;valuetype&gt;0&lt;/valuetype&gt;&#10;                &lt;/answer&gt;&#10;                &lt;answer&gt;&#10;                    &lt;guid&gt;6A160AA6D635448AAE5AB9711819C0EC&lt;/guid&gt;&#10;                    &lt;answertext&gt;Engineers can travel a lot and many work abroad.  &lt;/answertext&gt;&#10;                    &lt;valuetype&gt;0&lt;/valuetype&gt;&#10;                &lt;/answer&gt;&#10;                &lt;answer&gt;&#10;                    &lt;guid&gt;9079F742F3C74C438A950010430D92D4&lt;/guid&gt;&#10;                    &lt;answertext&gt;All of the above.&lt;/answertext&gt;&#10;                    &lt;valuetype&gt;0&lt;/valuetype&gt;&#10;                &lt;/answer&gt;&#10;            &lt;/answers&gt;&#10;        &lt;/multichoice&gt;&#10;    &lt;/questions&gt;&#10;&lt;/questionlist&gt;"/>
  <p:tag name="RESULTS" val="Where do engineers work?[;crlf;]1[;]1[;]1[;]False[;]0[;][;crlf;]1[;]1[;]0[;]0[;crlf;]1[;]0[;]Engineers work from home on the computer.  1[;]Engineers work from home on the computer.  [;][;crlf;]0[;]0[;]Engineers are self-employed and work where-ever the job site is.  2[;]Engineers are self-employed and work where-ever the job site is.  [;][;crlf;]0[;]0[;]Engineers work in small engineering firms and government jobs.  3[;]Engineers work in small engineering firms and government jobs.  [;][;crlf;]0[;]0[;]Engineers have “regular” business offices in different companies.  4[;]Engineers have “regular” business offices in different companies.  [;][;crlf;]0[;]0[;]Engineers work in manufacturing plants and large corporations.  5[;]Engineers work in manufacturing plants and large corporations.  [;][;crlf;]0[;]0[;]Engineers work in hospitals and research labs.  6[;]Engineers work in hospitals and research labs.  [;][;crlf;]0[;]0[;]Engineers can travel a lot and many work abroad.  7[;]Engineers can travel a lot and many work abroad.  [;][;crlf;]0[;]0[;]All of the above.8[;]All of the above.[;]"/>
  <p:tag name="HASRESULTS" val="True"/>
  <p:tag name="LIVECHARTING" val="False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841</Words>
  <Application>Microsoft Office PowerPoint</Application>
  <PresentationFormat>Kohandatud</PresentationFormat>
  <Paragraphs>65</Paragraphs>
  <Slides>12</Slides>
  <Notes>1</Notes>
  <HiddenSlides>0</HiddenSlides>
  <MMClips>0</MMClips>
  <ScaleCrop>false</ScaleCrop>
  <HeadingPairs>
    <vt:vector size="6" baseType="variant"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4" baseType="lpstr">
      <vt:lpstr>Office'i kujundus</vt:lpstr>
      <vt:lpstr>Microsoft Graph Chart</vt:lpstr>
      <vt:lpstr>Engineer Girl Quiz</vt:lpstr>
      <vt:lpstr>PowerPointi esitlus</vt:lpstr>
      <vt:lpstr>What is an engineer? </vt:lpstr>
      <vt:lpstr>How long do engineers have to go to school?</vt:lpstr>
      <vt:lpstr>Where do engineers work?</vt:lpstr>
      <vt:lpstr>What do engineers wear to work?</vt:lpstr>
      <vt:lpstr>Can you do anything else with an engineering degree?</vt:lpstr>
      <vt:lpstr>How long is an engineering work day?</vt:lpstr>
      <vt:lpstr>Can engineers still have a family, friends, and a life?</vt:lpstr>
      <vt:lpstr>What is the difference between engineering and science?</vt:lpstr>
      <vt:lpstr>True or False: All professional engineers were math and science whizzes in high school.</vt:lpstr>
      <vt:lpstr>PowerPointi esitlus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 Girl Quiz</dc:title>
  <dc:creator>Mart Hovi</dc:creator>
  <cp:lastModifiedBy>Mart</cp:lastModifiedBy>
  <cp:revision>12</cp:revision>
  <dcterms:created xsi:type="dcterms:W3CDTF">2016-10-31T06:25:54Z</dcterms:created>
  <dcterms:modified xsi:type="dcterms:W3CDTF">2016-10-31T11:57:27Z</dcterms:modified>
</cp:coreProperties>
</file>