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4" r:id="rId8"/>
    <p:sldId id="265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lv3\home\mhovi\My%20Documents\_ope2018sydis\DOK\Salvestite%20jahtumine\Air-properties-calculated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ovi\Downloads\36410302739_kauglugemine%20(1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66155789265227E-2"/>
          <c:y val="7.3417020001406916E-2"/>
          <c:w val="0.93978305289787489"/>
          <c:h val="0.82600148302568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'2xConvective'!$B$10</c:f>
              <c:strCache>
                <c:ptCount val="1"/>
                <c:pt idx="0">
                  <c:v>Cp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5135684768552624"/>
                  <c:y val="3.554747650873818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err="1" smtClean="0"/>
                      <a:t>Cp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7E-05·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+ 0,9848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0,9764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'2xConvective'!$B$11:$B$15</c:f>
              <c:numCache>
                <c:formatCode>General</c:formatCode>
                <c:ptCount val="5"/>
                <c:pt idx="0">
                  <c:v>1.0038</c:v>
                </c:pt>
                <c:pt idx="1">
                  <c:v>1.0048999999999999</c:v>
                </c:pt>
                <c:pt idx="2">
                  <c:v>1.0063</c:v>
                </c:pt>
                <c:pt idx="3">
                  <c:v>1.0082</c:v>
                </c:pt>
                <c:pt idx="4">
                  <c:v>1.0105999999999999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6A-433E-A3F5-E073C67B5E40}"/>
            </c:ext>
          </c:extLst>
        </c:ser>
        <c:ser>
          <c:idx val="1"/>
          <c:order val="1"/>
          <c:tx>
            <c:strRef>
              <c:f>'2xConvective'!$C$10</c:f>
              <c:strCache>
                <c:ptCount val="1"/>
                <c:pt idx="0">
                  <c:v>La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3999249828197742"/>
                  <c:y val="3.53964062409648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smtClean="0"/>
                      <a:t>La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0,0076·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+ 0,3479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0,9998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'2xConvective'!$C$11:$C$15</c:f>
              <c:numCache>
                <c:formatCode>General</c:formatCode>
                <c:ptCount val="5"/>
                <c:pt idx="0">
                  <c:v>2.4279999999999999</c:v>
                </c:pt>
                <c:pt idx="1">
                  <c:v>2.6240000000000001</c:v>
                </c:pt>
                <c:pt idx="2">
                  <c:v>2.8159999999999998</c:v>
                </c:pt>
                <c:pt idx="3">
                  <c:v>3.0030000000000001</c:v>
                </c:pt>
                <c:pt idx="4">
                  <c:v>3.1859999999999999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16A-433E-A3F5-E073C67B5E40}"/>
            </c:ext>
          </c:extLst>
        </c:ser>
        <c:ser>
          <c:idx val="2"/>
          <c:order val="2"/>
          <c:tx>
            <c:strRef>
              <c:f>'2xConvective'!$D$10</c:f>
              <c:strCache>
                <c:ptCount val="1"/>
                <c:pt idx="0">
                  <c:v>Pr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279823768822236"/>
                  <c:y val="5.03385242527087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smtClean="0"/>
                      <a:t>Pr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-</a:t>
                    </a:r>
                    <a:r>
                      <a:rPr lang="en-US" baseline="0" dirty="0" smtClean="0"/>
                      <a:t>0,0002·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+ 0,7696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0,9941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'2xConvective'!$D$11:$D$15</c:f>
              <c:numCache>
                <c:formatCode>General</c:formatCode>
                <c:ptCount val="5"/>
                <c:pt idx="0">
                  <c:v>0.71299999999999997</c:v>
                </c:pt>
                <c:pt idx="1">
                  <c:v>0.70699999999999996</c:v>
                </c:pt>
                <c:pt idx="2">
                  <c:v>0.70099999999999996</c:v>
                </c:pt>
                <c:pt idx="3">
                  <c:v>0.69699999999999995</c:v>
                </c:pt>
                <c:pt idx="4">
                  <c:v>0.69199999999999995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16A-433E-A3F5-E073C67B5E40}"/>
            </c:ext>
          </c:extLst>
        </c:ser>
        <c:ser>
          <c:idx val="3"/>
          <c:order val="3"/>
          <c:tx>
            <c:strRef>
              <c:f>'2xConvective'!$E$10</c:f>
              <c:strCache>
                <c:ptCount val="1"/>
                <c:pt idx="0">
                  <c:v>Kv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9345122618648498"/>
                  <c:y val="7.342146808998911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smtClean="0"/>
                      <a:t>Kv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0,0</a:t>
                    </a:r>
                    <a:r>
                      <a:rPr lang="en-US" i="1" baseline="0" dirty="0" smtClean="0"/>
                      <a:t>09</a:t>
                    </a:r>
                    <a:r>
                      <a:rPr lang="en-US" baseline="0" dirty="0" smtClean="0"/>
                      <a:t>7·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- 1,3486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0,9992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'2xConvective'!$E$11:$E$15</c:f>
              <c:numCache>
                <c:formatCode>General</c:formatCode>
                <c:ptCount val="5"/>
                <c:pt idx="0">
                  <c:v>1.343</c:v>
                </c:pt>
                <c:pt idx="1">
                  <c:v>1.5680000000000001</c:v>
                </c:pt>
                <c:pt idx="2">
                  <c:v>1.8069999999999999</c:v>
                </c:pt>
                <c:pt idx="3">
                  <c:v>2.056</c:v>
                </c:pt>
                <c:pt idx="4">
                  <c:v>2.3170000000000002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16A-433E-A3F5-E073C67B5E40}"/>
            </c:ext>
          </c:extLst>
        </c:ser>
        <c:ser>
          <c:idx val="4"/>
          <c:order val="4"/>
          <c:tx>
            <c:strRef>
              <c:f>'2xConvective'!$F$10</c:f>
              <c:strCache>
                <c:ptCount val="1"/>
                <c:pt idx="0">
                  <c:v>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7229186095883149"/>
                  <c:y val="-9.87273030102192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err="1" smtClean="0"/>
                      <a:t>Ro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-</a:t>
                    </a:r>
                    <a:r>
                      <a:rPr lang="en-US" baseline="0" dirty="0" smtClean="0"/>
                      <a:t>0,0034·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+ 2,2089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0,9916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'2xConvective'!$F$11:$F$15</c:f>
              <c:numCache>
                <c:formatCode>General</c:formatCode>
                <c:ptCount val="5"/>
                <c:pt idx="0">
                  <c:v>1.284</c:v>
                </c:pt>
                <c:pt idx="1">
                  <c:v>1.177</c:v>
                </c:pt>
                <c:pt idx="2">
                  <c:v>1.0860000000000001</c:v>
                </c:pt>
                <c:pt idx="3">
                  <c:v>1.0089999999999999</c:v>
                </c:pt>
                <c:pt idx="4">
                  <c:v>0.94130000000000003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16A-433E-A3F5-E073C67B5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000336"/>
        <c:axId val="138017104"/>
      </c:scatterChart>
      <c:valAx>
        <c:axId val="138000336"/>
        <c:scaling>
          <c:orientation val="minMax"/>
          <c:min val="27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800" b="1" dirty="0" smtClean="0"/>
                  <a:t>T, K</a:t>
                </a:r>
                <a:endParaRPr lang="et-EE" sz="1800" b="1" dirty="0"/>
              </a:p>
            </c:rich>
          </c:tx>
          <c:layout>
            <c:manualLayout>
              <c:xMode val="edge"/>
              <c:yMode val="edge"/>
              <c:x val="0.90951733386573652"/>
              <c:y val="0.91116155378264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8017104"/>
        <c:crosses val="autoZero"/>
        <c:crossBetween val="midCat"/>
      </c:valAx>
      <c:valAx>
        <c:axId val="1380171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8000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13634991370872E-2"/>
          <c:y val="3.1307175205095503E-2"/>
          <c:w val="0.89999994618566703"/>
          <c:h val="4.2583655620675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'36410302739_kauglugemine (1)'!$B$3:$B$370</c:f>
              <c:numCache>
                <c:formatCode>m/d/yyyy\ h:mm</c:formatCode>
                <c:ptCount val="368"/>
                <c:pt idx="0">
                  <c:v>43466.041666666664</c:v>
                </c:pt>
                <c:pt idx="1">
                  <c:v>43466.083333333336</c:v>
                </c:pt>
                <c:pt idx="2">
                  <c:v>43466.125</c:v>
                </c:pt>
                <c:pt idx="3">
                  <c:v>43466.166666666664</c:v>
                </c:pt>
                <c:pt idx="4">
                  <c:v>43466.208333333336</c:v>
                </c:pt>
                <c:pt idx="5">
                  <c:v>43466.25</c:v>
                </c:pt>
                <c:pt idx="6">
                  <c:v>43466.291666666664</c:v>
                </c:pt>
                <c:pt idx="7">
                  <c:v>43466.333333333336</c:v>
                </c:pt>
                <c:pt idx="8">
                  <c:v>43466.375</c:v>
                </c:pt>
                <c:pt idx="9">
                  <c:v>43466.416666666664</c:v>
                </c:pt>
                <c:pt idx="10">
                  <c:v>43466.458333333336</c:v>
                </c:pt>
                <c:pt idx="11">
                  <c:v>43466.5</c:v>
                </c:pt>
                <c:pt idx="12">
                  <c:v>43466.541666666664</c:v>
                </c:pt>
                <c:pt idx="13">
                  <c:v>43466.583333333336</c:v>
                </c:pt>
                <c:pt idx="14">
                  <c:v>43466.625</c:v>
                </c:pt>
                <c:pt idx="15">
                  <c:v>43466.666666666664</c:v>
                </c:pt>
                <c:pt idx="16">
                  <c:v>43466.708333333336</c:v>
                </c:pt>
                <c:pt idx="17">
                  <c:v>43466.75</c:v>
                </c:pt>
                <c:pt idx="18">
                  <c:v>43466.791666666664</c:v>
                </c:pt>
                <c:pt idx="19">
                  <c:v>43466.833333333336</c:v>
                </c:pt>
                <c:pt idx="20">
                  <c:v>43466.875</c:v>
                </c:pt>
                <c:pt idx="21">
                  <c:v>43466.916666666664</c:v>
                </c:pt>
                <c:pt idx="22">
                  <c:v>43466.958333333336</c:v>
                </c:pt>
                <c:pt idx="23">
                  <c:v>43467</c:v>
                </c:pt>
                <c:pt idx="24">
                  <c:v>43467.041666666664</c:v>
                </c:pt>
                <c:pt idx="25">
                  <c:v>43467.083333333336</c:v>
                </c:pt>
                <c:pt idx="26">
                  <c:v>43467.125</c:v>
                </c:pt>
                <c:pt idx="27">
                  <c:v>43467.166666666664</c:v>
                </c:pt>
                <c:pt idx="28">
                  <c:v>43467.208333333336</c:v>
                </c:pt>
                <c:pt idx="29">
                  <c:v>43467.25</c:v>
                </c:pt>
                <c:pt idx="30">
                  <c:v>43467.291666666664</c:v>
                </c:pt>
                <c:pt idx="31">
                  <c:v>43467.333333333336</c:v>
                </c:pt>
                <c:pt idx="32">
                  <c:v>43467.375</c:v>
                </c:pt>
                <c:pt idx="33">
                  <c:v>43467.416666666664</c:v>
                </c:pt>
                <c:pt idx="34">
                  <c:v>43467.458333333336</c:v>
                </c:pt>
                <c:pt idx="35">
                  <c:v>43467.5</c:v>
                </c:pt>
                <c:pt idx="36">
                  <c:v>43467.541666666664</c:v>
                </c:pt>
                <c:pt idx="37">
                  <c:v>43467.583333333336</c:v>
                </c:pt>
                <c:pt idx="38">
                  <c:v>43467.625</c:v>
                </c:pt>
                <c:pt idx="39">
                  <c:v>43467.666666666664</c:v>
                </c:pt>
                <c:pt idx="40">
                  <c:v>43467.708333333336</c:v>
                </c:pt>
                <c:pt idx="41">
                  <c:v>43467.75</c:v>
                </c:pt>
                <c:pt idx="42">
                  <c:v>43467.791666666664</c:v>
                </c:pt>
                <c:pt idx="43">
                  <c:v>43467.833333333336</c:v>
                </c:pt>
                <c:pt idx="44">
                  <c:v>43467.875</c:v>
                </c:pt>
                <c:pt idx="45">
                  <c:v>43467.916666666664</c:v>
                </c:pt>
                <c:pt idx="46">
                  <c:v>43467.958333333336</c:v>
                </c:pt>
                <c:pt idx="47">
                  <c:v>43468</c:v>
                </c:pt>
                <c:pt idx="48">
                  <c:v>43468.041666666664</c:v>
                </c:pt>
                <c:pt idx="49">
                  <c:v>43468.083333333336</c:v>
                </c:pt>
                <c:pt idx="50">
                  <c:v>43468.125</c:v>
                </c:pt>
                <c:pt idx="51">
                  <c:v>43468.166666666664</c:v>
                </c:pt>
                <c:pt idx="52">
                  <c:v>43468.208333333336</c:v>
                </c:pt>
                <c:pt idx="53">
                  <c:v>43468.25</c:v>
                </c:pt>
                <c:pt idx="54">
                  <c:v>43468.291666666664</c:v>
                </c:pt>
                <c:pt idx="55">
                  <c:v>43468.333333333336</c:v>
                </c:pt>
                <c:pt idx="56">
                  <c:v>43468.375</c:v>
                </c:pt>
                <c:pt idx="57">
                  <c:v>43468.416666666664</c:v>
                </c:pt>
                <c:pt idx="58">
                  <c:v>43468.458333333336</c:v>
                </c:pt>
                <c:pt idx="59">
                  <c:v>43468.5</c:v>
                </c:pt>
                <c:pt idx="60">
                  <c:v>43468.541666666664</c:v>
                </c:pt>
                <c:pt idx="61">
                  <c:v>43468.583333333336</c:v>
                </c:pt>
                <c:pt idx="62">
                  <c:v>43468.625</c:v>
                </c:pt>
                <c:pt idx="63">
                  <c:v>43468.666666666664</c:v>
                </c:pt>
                <c:pt idx="64">
                  <c:v>43468.708333333336</c:v>
                </c:pt>
                <c:pt idx="65">
                  <c:v>43468.75</c:v>
                </c:pt>
                <c:pt idx="66">
                  <c:v>43468.791666666664</c:v>
                </c:pt>
                <c:pt idx="67">
                  <c:v>43468.833333333336</c:v>
                </c:pt>
                <c:pt idx="68">
                  <c:v>43468.875</c:v>
                </c:pt>
                <c:pt idx="69">
                  <c:v>43468.916666666664</c:v>
                </c:pt>
                <c:pt idx="70">
                  <c:v>43468.958333333336</c:v>
                </c:pt>
                <c:pt idx="71">
                  <c:v>43469</c:v>
                </c:pt>
                <c:pt idx="72">
                  <c:v>43469.041666666664</c:v>
                </c:pt>
                <c:pt idx="73">
                  <c:v>43469.083333333336</c:v>
                </c:pt>
                <c:pt idx="74">
                  <c:v>43469.125</c:v>
                </c:pt>
                <c:pt idx="75">
                  <c:v>43469.166666666664</c:v>
                </c:pt>
                <c:pt idx="76">
                  <c:v>43469.208333333336</c:v>
                </c:pt>
                <c:pt idx="77">
                  <c:v>43469.25</c:v>
                </c:pt>
                <c:pt idx="78">
                  <c:v>43469.291666666664</c:v>
                </c:pt>
                <c:pt idx="79">
                  <c:v>43469.333333333336</c:v>
                </c:pt>
                <c:pt idx="80">
                  <c:v>43469.375</c:v>
                </c:pt>
                <c:pt idx="81">
                  <c:v>43469.416666666664</c:v>
                </c:pt>
                <c:pt idx="82">
                  <c:v>43469.458333333336</c:v>
                </c:pt>
                <c:pt idx="83">
                  <c:v>43469.5</c:v>
                </c:pt>
                <c:pt idx="84">
                  <c:v>43469.541666666664</c:v>
                </c:pt>
                <c:pt idx="85">
                  <c:v>43469.583333333336</c:v>
                </c:pt>
                <c:pt idx="86">
                  <c:v>43469.625</c:v>
                </c:pt>
                <c:pt idx="87">
                  <c:v>43469.666666666664</c:v>
                </c:pt>
                <c:pt idx="88">
                  <c:v>43469.708333333336</c:v>
                </c:pt>
                <c:pt idx="89">
                  <c:v>43469.75</c:v>
                </c:pt>
                <c:pt idx="90">
                  <c:v>43469.791666666664</c:v>
                </c:pt>
                <c:pt idx="91">
                  <c:v>43469.833333333336</c:v>
                </c:pt>
                <c:pt idx="92">
                  <c:v>43469.875</c:v>
                </c:pt>
                <c:pt idx="93">
                  <c:v>43469.916666666664</c:v>
                </c:pt>
                <c:pt idx="94">
                  <c:v>43469.958333333336</c:v>
                </c:pt>
                <c:pt idx="95">
                  <c:v>43470</c:v>
                </c:pt>
                <c:pt idx="96">
                  <c:v>43470.041666666664</c:v>
                </c:pt>
                <c:pt idx="97">
                  <c:v>43470.083333333336</c:v>
                </c:pt>
                <c:pt idx="98">
                  <c:v>43470.125</c:v>
                </c:pt>
                <c:pt idx="99">
                  <c:v>43470.166666666664</c:v>
                </c:pt>
                <c:pt idx="100">
                  <c:v>43470.208333333336</c:v>
                </c:pt>
                <c:pt idx="101">
                  <c:v>43470.25</c:v>
                </c:pt>
                <c:pt idx="102">
                  <c:v>43470.291666666664</c:v>
                </c:pt>
                <c:pt idx="103">
                  <c:v>43470.333333333336</c:v>
                </c:pt>
                <c:pt idx="104">
                  <c:v>43470.375</c:v>
                </c:pt>
                <c:pt idx="105">
                  <c:v>43470.416666666664</c:v>
                </c:pt>
                <c:pt idx="106">
                  <c:v>43470.458333333336</c:v>
                </c:pt>
                <c:pt idx="107">
                  <c:v>43470.5</c:v>
                </c:pt>
                <c:pt idx="108">
                  <c:v>43470.541666666664</c:v>
                </c:pt>
                <c:pt idx="109">
                  <c:v>43470.583333333336</c:v>
                </c:pt>
                <c:pt idx="110">
                  <c:v>43470.625</c:v>
                </c:pt>
                <c:pt idx="111">
                  <c:v>43470.666666666664</c:v>
                </c:pt>
                <c:pt idx="112">
                  <c:v>43470.708333333336</c:v>
                </c:pt>
                <c:pt idx="113">
                  <c:v>43470.75</c:v>
                </c:pt>
                <c:pt idx="114">
                  <c:v>43470.791666666664</c:v>
                </c:pt>
                <c:pt idx="115">
                  <c:v>43470.833333333336</c:v>
                </c:pt>
                <c:pt idx="116">
                  <c:v>43470.875</c:v>
                </c:pt>
                <c:pt idx="117">
                  <c:v>43470.916666666664</c:v>
                </c:pt>
                <c:pt idx="118">
                  <c:v>43470.958333333336</c:v>
                </c:pt>
                <c:pt idx="119">
                  <c:v>43471</c:v>
                </c:pt>
                <c:pt idx="120">
                  <c:v>43471.041666666664</c:v>
                </c:pt>
                <c:pt idx="121">
                  <c:v>43471.083333333336</c:v>
                </c:pt>
                <c:pt idx="122">
                  <c:v>43471.125</c:v>
                </c:pt>
                <c:pt idx="123">
                  <c:v>43471.166666666664</c:v>
                </c:pt>
                <c:pt idx="124">
                  <c:v>43471.208333333336</c:v>
                </c:pt>
                <c:pt idx="125">
                  <c:v>43471.25</c:v>
                </c:pt>
                <c:pt idx="126">
                  <c:v>43471.291666666664</c:v>
                </c:pt>
                <c:pt idx="127">
                  <c:v>43471.333333333336</c:v>
                </c:pt>
                <c:pt idx="128">
                  <c:v>43471.375</c:v>
                </c:pt>
                <c:pt idx="129">
                  <c:v>43471.416666666664</c:v>
                </c:pt>
                <c:pt idx="130">
                  <c:v>43471.458333333336</c:v>
                </c:pt>
                <c:pt idx="131">
                  <c:v>43471.5</c:v>
                </c:pt>
                <c:pt idx="132">
                  <c:v>43471.541666666664</c:v>
                </c:pt>
                <c:pt idx="133">
                  <c:v>43471.583333333336</c:v>
                </c:pt>
                <c:pt idx="134">
                  <c:v>43471.625</c:v>
                </c:pt>
                <c:pt idx="135">
                  <c:v>43471.666666666664</c:v>
                </c:pt>
                <c:pt idx="136">
                  <c:v>43471.708333333336</c:v>
                </c:pt>
                <c:pt idx="137">
                  <c:v>43471.75</c:v>
                </c:pt>
                <c:pt idx="138">
                  <c:v>43471.791666666664</c:v>
                </c:pt>
                <c:pt idx="139">
                  <c:v>43471.833333333336</c:v>
                </c:pt>
                <c:pt idx="140">
                  <c:v>43471.875</c:v>
                </c:pt>
                <c:pt idx="141">
                  <c:v>43471.916666666664</c:v>
                </c:pt>
                <c:pt idx="142">
                  <c:v>43471.958333333336</c:v>
                </c:pt>
                <c:pt idx="143">
                  <c:v>43472</c:v>
                </c:pt>
                <c:pt idx="144">
                  <c:v>43472.041666666664</c:v>
                </c:pt>
                <c:pt idx="145">
                  <c:v>43472.083333333336</c:v>
                </c:pt>
                <c:pt idx="146">
                  <c:v>43472.125</c:v>
                </c:pt>
                <c:pt idx="147">
                  <c:v>43472.166666666664</c:v>
                </c:pt>
                <c:pt idx="148">
                  <c:v>43472.208333333336</c:v>
                </c:pt>
                <c:pt idx="149">
                  <c:v>43472.25</c:v>
                </c:pt>
                <c:pt idx="150">
                  <c:v>43472.291666666664</c:v>
                </c:pt>
                <c:pt idx="151">
                  <c:v>43472.333333333336</c:v>
                </c:pt>
                <c:pt idx="152">
                  <c:v>43472.375</c:v>
                </c:pt>
                <c:pt idx="153">
                  <c:v>43472.416666666664</c:v>
                </c:pt>
                <c:pt idx="154">
                  <c:v>43472.458333333336</c:v>
                </c:pt>
                <c:pt idx="155">
                  <c:v>43472.5</c:v>
                </c:pt>
                <c:pt idx="156">
                  <c:v>43472.541666666664</c:v>
                </c:pt>
                <c:pt idx="157">
                  <c:v>43472.583333333336</c:v>
                </c:pt>
                <c:pt idx="158">
                  <c:v>43472.625</c:v>
                </c:pt>
                <c:pt idx="159">
                  <c:v>43472.666666666664</c:v>
                </c:pt>
                <c:pt idx="160">
                  <c:v>43472.708333333336</c:v>
                </c:pt>
                <c:pt idx="161">
                  <c:v>43472.75</c:v>
                </c:pt>
                <c:pt idx="162">
                  <c:v>43472.791666666664</c:v>
                </c:pt>
                <c:pt idx="163">
                  <c:v>43472.833333333336</c:v>
                </c:pt>
                <c:pt idx="164">
                  <c:v>43472.875</c:v>
                </c:pt>
                <c:pt idx="165">
                  <c:v>43472.916666666664</c:v>
                </c:pt>
                <c:pt idx="166">
                  <c:v>43472.958333333336</c:v>
                </c:pt>
                <c:pt idx="167">
                  <c:v>43473</c:v>
                </c:pt>
                <c:pt idx="168">
                  <c:v>43473.041666666664</c:v>
                </c:pt>
                <c:pt idx="169">
                  <c:v>43473.083333333336</c:v>
                </c:pt>
                <c:pt idx="170">
                  <c:v>43473.125</c:v>
                </c:pt>
                <c:pt idx="171">
                  <c:v>43473.166666666664</c:v>
                </c:pt>
                <c:pt idx="172">
                  <c:v>43473.208333333336</c:v>
                </c:pt>
                <c:pt idx="173">
                  <c:v>43473.25</c:v>
                </c:pt>
                <c:pt idx="174">
                  <c:v>43473.291666666664</c:v>
                </c:pt>
                <c:pt idx="175">
                  <c:v>43473.333333333336</c:v>
                </c:pt>
                <c:pt idx="176">
                  <c:v>43473.375</c:v>
                </c:pt>
                <c:pt idx="177">
                  <c:v>43473.416666666664</c:v>
                </c:pt>
                <c:pt idx="178">
                  <c:v>43473.458333333336</c:v>
                </c:pt>
                <c:pt idx="179">
                  <c:v>43473.5</c:v>
                </c:pt>
                <c:pt idx="180">
                  <c:v>43473.541666666664</c:v>
                </c:pt>
                <c:pt idx="181">
                  <c:v>43473.583333333336</c:v>
                </c:pt>
                <c:pt idx="182">
                  <c:v>43473.625</c:v>
                </c:pt>
                <c:pt idx="183">
                  <c:v>43473.666666666664</c:v>
                </c:pt>
                <c:pt idx="184">
                  <c:v>43473.708333333336</c:v>
                </c:pt>
                <c:pt idx="185">
                  <c:v>43473.75</c:v>
                </c:pt>
                <c:pt idx="186">
                  <c:v>43473.791666666664</c:v>
                </c:pt>
                <c:pt idx="187">
                  <c:v>43473.833333333336</c:v>
                </c:pt>
                <c:pt idx="188">
                  <c:v>43473.875</c:v>
                </c:pt>
                <c:pt idx="189">
                  <c:v>43473.916666666664</c:v>
                </c:pt>
                <c:pt idx="190">
                  <c:v>43473.958333333336</c:v>
                </c:pt>
                <c:pt idx="191">
                  <c:v>43474</c:v>
                </c:pt>
                <c:pt idx="192">
                  <c:v>43474.041666666664</c:v>
                </c:pt>
                <c:pt idx="193">
                  <c:v>43474.083333333336</c:v>
                </c:pt>
                <c:pt idx="194">
                  <c:v>43474.125</c:v>
                </c:pt>
                <c:pt idx="195">
                  <c:v>43474.166666666664</c:v>
                </c:pt>
                <c:pt idx="196">
                  <c:v>43474.208333333336</c:v>
                </c:pt>
                <c:pt idx="197">
                  <c:v>43474.25</c:v>
                </c:pt>
                <c:pt idx="198">
                  <c:v>43474.291666666664</c:v>
                </c:pt>
                <c:pt idx="199">
                  <c:v>43474.333333333336</c:v>
                </c:pt>
                <c:pt idx="200">
                  <c:v>43474.375</c:v>
                </c:pt>
                <c:pt idx="201">
                  <c:v>43474.416666666664</c:v>
                </c:pt>
                <c:pt idx="202">
                  <c:v>43474.458333333336</c:v>
                </c:pt>
                <c:pt idx="203">
                  <c:v>43474.5</c:v>
                </c:pt>
                <c:pt idx="204">
                  <c:v>43474.541666666664</c:v>
                </c:pt>
                <c:pt idx="205">
                  <c:v>43474.583333333336</c:v>
                </c:pt>
                <c:pt idx="206">
                  <c:v>43474.625</c:v>
                </c:pt>
                <c:pt idx="207">
                  <c:v>43474.666666666664</c:v>
                </c:pt>
                <c:pt idx="208">
                  <c:v>43474.708333333336</c:v>
                </c:pt>
                <c:pt idx="209">
                  <c:v>43474.75</c:v>
                </c:pt>
                <c:pt idx="210">
                  <c:v>43474.791666666664</c:v>
                </c:pt>
                <c:pt idx="211">
                  <c:v>43474.833333333336</c:v>
                </c:pt>
                <c:pt idx="212">
                  <c:v>43474.875</c:v>
                </c:pt>
                <c:pt idx="213">
                  <c:v>43474.916666666664</c:v>
                </c:pt>
                <c:pt idx="214">
                  <c:v>43474.958333333336</c:v>
                </c:pt>
                <c:pt idx="215">
                  <c:v>43475</c:v>
                </c:pt>
                <c:pt idx="216">
                  <c:v>43475.041666666664</c:v>
                </c:pt>
                <c:pt idx="217">
                  <c:v>43475.083333333336</c:v>
                </c:pt>
                <c:pt idx="218">
                  <c:v>43475.125</c:v>
                </c:pt>
                <c:pt idx="219">
                  <c:v>43475.166666666664</c:v>
                </c:pt>
                <c:pt idx="220">
                  <c:v>43475.208333333336</c:v>
                </c:pt>
                <c:pt idx="221">
                  <c:v>43475.25</c:v>
                </c:pt>
                <c:pt idx="222">
                  <c:v>43475.291666666664</c:v>
                </c:pt>
                <c:pt idx="223">
                  <c:v>43475.333333333336</c:v>
                </c:pt>
                <c:pt idx="224">
                  <c:v>43475.375</c:v>
                </c:pt>
                <c:pt idx="225">
                  <c:v>43475.416666666664</c:v>
                </c:pt>
                <c:pt idx="226">
                  <c:v>43475.458333333336</c:v>
                </c:pt>
                <c:pt idx="227">
                  <c:v>43475.5</c:v>
                </c:pt>
                <c:pt idx="228">
                  <c:v>43475.541666666664</c:v>
                </c:pt>
                <c:pt idx="229">
                  <c:v>43475.583333333336</c:v>
                </c:pt>
                <c:pt idx="230">
                  <c:v>43475.625</c:v>
                </c:pt>
                <c:pt idx="231">
                  <c:v>43475.666666666664</c:v>
                </c:pt>
                <c:pt idx="232">
                  <c:v>43475.708333333336</c:v>
                </c:pt>
                <c:pt idx="233">
                  <c:v>43475.75</c:v>
                </c:pt>
                <c:pt idx="234">
                  <c:v>43475.791666666664</c:v>
                </c:pt>
                <c:pt idx="235">
                  <c:v>43475.833333333336</c:v>
                </c:pt>
                <c:pt idx="236">
                  <c:v>43475.875</c:v>
                </c:pt>
                <c:pt idx="237">
                  <c:v>43475.916666666664</c:v>
                </c:pt>
                <c:pt idx="238">
                  <c:v>43475.958333333336</c:v>
                </c:pt>
                <c:pt idx="239">
                  <c:v>43476</c:v>
                </c:pt>
                <c:pt idx="240">
                  <c:v>43476.041666666664</c:v>
                </c:pt>
                <c:pt idx="241">
                  <c:v>43476.083333333336</c:v>
                </c:pt>
                <c:pt idx="242">
                  <c:v>43476.125</c:v>
                </c:pt>
                <c:pt idx="243">
                  <c:v>43476.166666666664</c:v>
                </c:pt>
                <c:pt idx="244">
                  <c:v>43476.208333333336</c:v>
                </c:pt>
                <c:pt idx="245">
                  <c:v>43476.25</c:v>
                </c:pt>
                <c:pt idx="246">
                  <c:v>43476.291666666664</c:v>
                </c:pt>
                <c:pt idx="247">
                  <c:v>43476.333333333336</c:v>
                </c:pt>
                <c:pt idx="248">
                  <c:v>43476.375</c:v>
                </c:pt>
                <c:pt idx="249">
                  <c:v>43476.416666666664</c:v>
                </c:pt>
                <c:pt idx="250">
                  <c:v>43476.458333333336</c:v>
                </c:pt>
                <c:pt idx="251">
                  <c:v>43476.5</c:v>
                </c:pt>
                <c:pt idx="252">
                  <c:v>43476.541666666664</c:v>
                </c:pt>
                <c:pt idx="253">
                  <c:v>43476.583333333336</c:v>
                </c:pt>
                <c:pt idx="254">
                  <c:v>43476.625</c:v>
                </c:pt>
                <c:pt idx="255">
                  <c:v>43476.666666666664</c:v>
                </c:pt>
                <c:pt idx="256">
                  <c:v>43476.708333333336</c:v>
                </c:pt>
                <c:pt idx="257">
                  <c:v>43476.75</c:v>
                </c:pt>
                <c:pt idx="258">
                  <c:v>43476.791666666664</c:v>
                </c:pt>
                <c:pt idx="259">
                  <c:v>43476.833333333336</c:v>
                </c:pt>
                <c:pt idx="260">
                  <c:v>43476.875</c:v>
                </c:pt>
                <c:pt idx="261">
                  <c:v>43476.916666666664</c:v>
                </c:pt>
                <c:pt idx="262">
                  <c:v>43476.958333333336</c:v>
                </c:pt>
                <c:pt idx="263">
                  <c:v>43477</c:v>
                </c:pt>
                <c:pt idx="264">
                  <c:v>43477.041666666664</c:v>
                </c:pt>
                <c:pt idx="265">
                  <c:v>43477.083333333336</c:v>
                </c:pt>
                <c:pt idx="266">
                  <c:v>43477.125</c:v>
                </c:pt>
                <c:pt idx="267">
                  <c:v>43477.166666666664</c:v>
                </c:pt>
                <c:pt idx="268">
                  <c:v>43477.208333333336</c:v>
                </c:pt>
                <c:pt idx="269">
                  <c:v>43477.25</c:v>
                </c:pt>
                <c:pt idx="270">
                  <c:v>43477.291666666664</c:v>
                </c:pt>
                <c:pt idx="271">
                  <c:v>43477.333333333336</c:v>
                </c:pt>
                <c:pt idx="272">
                  <c:v>43477.375</c:v>
                </c:pt>
                <c:pt idx="273">
                  <c:v>43477.416666666664</c:v>
                </c:pt>
                <c:pt idx="274">
                  <c:v>43477.458333333336</c:v>
                </c:pt>
                <c:pt idx="275">
                  <c:v>43477.5</c:v>
                </c:pt>
                <c:pt idx="276">
                  <c:v>43477.541666666664</c:v>
                </c:pt>
                <c:pt idx="277">
                  <c:v>43477.583333333336</c:v>
                </c:pt>
                <c:pt idx="278">
                  <c:v>43477.625</c:v>
                </c:pt>
                <c:pt idx="279">
                  <c:v>43477.666666666664</c:v>
                </c:pt>
                <c:pt idx="280">
                  <c:v>43477.708333333336</c:v>
                </c:pt>
                <c:pt idx="281">
                  <c:v>43477.75</c:v>
                </c:pt>
                <c:pt idx="282">
                  <c:v>43477.791666666664</c:v>
                </c:pt>
                <c:pt idx="283">
                  <c:v>43477.833333333336</c:v>
                </c:pt>
                <c:pt idx="284">
                  <c:v>43477.875</c:v>
                </c:pt>
                <c:pt idx="285">
                  <c:v>43477.916666666664</c:v>
                </c:pt>
                <c:pt idx="286">
                  <c:v>43477.958333333336</c:v>
                </c:pt>
                <c:pt idx="287">
                  <c:v>43478</c:v>
                </c:pt>
                <c:pt idx="288">
                  <c:v>43478.041666666664</c:v>
                </c:pt>
                <c:pt idx="289">
                  <c:v>43478.083333333336</c:v>
                </c:pt>
                <c:pt idx="290">
                  <c:v>43478.125</c:v>
                </c:pt>
                <c:pt idx="291">
                  <c:v>43478.166666666664</c:v>
                </c:pt>
                <c:pt idx="292">
                  <c:v>43478.208333333336</c:v>
                </c:pt>
                <c:pt idx="293">
                  <c:v>43478.25</c:v>
                </c:pt>
                <c:pt idx="294">
                  <c:v>43478.291666666664</c:v>
                </c:pt>
                <c:pt idx="295">
                  <c:v>43478.333333333336</c:v>
                </c:pt>
                <c:pt idx="296">
                  <c:v>43478.375</c:v>
                </c:pt>
                <c:pt idx="297">
                  <c:v>43478.416666666664</c:v>
                </c:pt>
                <c:pt idx="298">
                  <c:v>43478.458333333336</c:v>
                </c:pt>
                <c:pt idx="299">
                  <c:v>43478.5</c:v>
                </c:pt>
                <c:pt idx="300">
                  <c:v>43478.541666666664</c:v>
                </c:pt>
                <c:pt idx="301">
                  <c:v>43478.583333333336</c:v>
                </c:pt>
                <c:pt idx="302">
                  <c:v>43478.625</c:v>
                </c:pt>
                <c:pt idx="303">
                  <c:v>43478.666666666664</c:v>
                </c:pt>
                <c:pt idx="304">
                  <c:v>43478.708333333336</c:v>
                </c:pt>
                <c:pt idx="305">
                  <c:v>43478.75</c:v>
                </c:pt>
                <c:pt idx="306">
                  <c:v>43478.791666666664</c:v>
                </c:pt>
                <c:pt idx="307">
                  <c:v>43478.833333333336</c:v>
                </c:pt>
                <c:pt idx="308">
                  <c:v>43478.875</c:v>
                </c:pt>
                <c:pt idx="309">
                  <c:v>43478.916666666664</c:v>
                </c:pt>
                <c:pt idx="310">
                  <c:v>43478.958333333336</c:v>
                </c:pt>
                <c:pt idx="311">
                  <c:v>43479</c:v>
                </c:pt>
                <c:pt idx="312">
                  <c:v>43479.041666666664</c:v>
                </c:pt>
                <c:pt idx="313">
                  <c:v>43479.083333333336</c:v>
                </c:pt>
                <c:pt idx="314">
                  <c:v>43479.125</c:v>
                </c:pt>
                <c:pt idx="315">
                  <c:v>43479.166666666664</c:v>
                </c:pt>
                <c:pt idx="316">
                  <c:v>43479.208333333336</c:v>
                </c:pt>
                <c:pt idx="317">
                  <c:v>43479.25</c:v>
                </c:pt>
                <c:pt idx="318">
                  <c:v>43479.291666666664</c:v>
                </c:pt>
                <c:pt idx="319">
                  <c:v>43479.333333333336</c:v>
                </c:pt>
                <c:pt idx="320">
                  <c:v>43479.375</c:v>
                </c:pt>
                <c:pt idx="321">
                  <c:v>43479.416666666664</c:v>
                </c:pt>
                <c:pt idx="322">
                  <c:v>43479.458333333336</c:v>
                </c:pt>
                <c:pt idx="323">
                  <c:v>43479.5</c:v>
                </c:pt>
                <c:pt idx="324">
                  <c:v>43479.541666666664</c:v>
                </c:pt>
                <c:pt idx="325">
                  <c:v>43479.583333333336</c:v>
                </c:pt>
                <c:pt idx="326">
                  <c:v>43479.625</c:v>
                </c:pt>
                <c:pt idx="327">
                  <c:v>43479.666666666664</c:v>
                </c:pt>
                <c:pt idx="328">
                  <c:v>43479.708333333336</c:v>
                </c:pt>
                <c:pt idx="329">
                  <c:v>43479.75</c:v>
                </c:pt>
                <c:pt idx="330">
                  <c:v>43479.791666666664</c:v>
                </c:pt>
                <c:pt idx="331">
                  <c:v>43479.833333333336</c:v>
                </c:pt>
                <c:pt idx="332">
                  <c:v>43479.875</c:v>
                </c:pt>
                <c:pt idx="333">
                  <c:v>43479.916666666664</c:v>
                </c:pt>
                <c:pt idx="334">
                  <c:v>43479.958333333336</c:v>
                </c:pt>
                <c:pt idx="335">
                  <c:v>43480</c:v>
                </c:pt>
                <c:pt idx="336">
                  <c:v>43480.041666666664</c:v>
                </c:pt>
                <c:pt idx="337">
                  <c:v>43480.083333333336</c:v>
                </c:pt>
                <c:pt idx="338">
                  <c:v>43480.125</c:v>
                </c:pt>
                <c:pt idx="339">
                  <c:v>43480.166666666664</c:v>
                </c:pt>
                <c:pt idx="340">
                  <c:v>43480.208333333336</c:v>
                </c:pt>
                <c:pt idx="341">
                  <c:v>43480.25</c:v>
                </c:pt>
                <c:pt idx="342">
                  <c:v>43480.291666666664</c:v>
                </c:pt>
                <c:pt idx="343">
                  <c:v>43480.333333333336</c:v>
                </c:pt>
                <c:pt idx="344">
                  <c:v>43480.375</c:v>
                </c:pt>
                <c:pt idx="345">
                  <c:v>43480.416666666664</c:v>
                </c:pt>
                <c:pt idx="346">
                  <c:v>43480.458333333336</c:v>
                </c:pt>
                <c:pt idx="347">
                  <c:v>43480.5</c:v>
                </c:pt>
                <c:pt idx="348">
                  <c:v>43480.541666666664</c:v>
                </c:pt>
                <c:pt idx="349">
                  <c:v>43480.583333333336</c:v>
                </c:pt>
                <c:pt idx="350">
                  <c:v>43480.625</c:v>
                </c:pt>
                <c:pt idx="351">
                  <c:v>43480.666666666664</c:v>
                </c:pt>
                <c:pt idx="352">
                  <c:v>43480.708333333336</c:v>
                </c:pt>
                <c:pt idx="353">
                  <c:v>43480.75</c:v>
                </c:pt>
                <c:pt idx="354">
                  <c:v>43480.791666666664</c:v>
                </c:pt>
                <c:pt idx="355">
                  <c:v>43480.833333333336</c:v>
                </c:pt>
                <c:pt idx="356">
                  <c:v>43480.875</c:v>
                </c:pt>
                <c:pt idx="357">
                  <c:v>43480.916666666664</c:v>
                </c:pt>
                <c:pt idx="358">
                  <c:v>43480.958333333336</c:v>
                </c:pt>
                <c:pt idx="359">
                  <c:v>43481</c:v>
                </c:pt>
                <c:pt idx="360">
                  <c:v>43481.041666666664</c:v>
                </c:pt>
                <c:pt idx="361">
                  <c:v>43481.083333333336</c:v>
                </c:pt>
                <c:pt idx="362">
                  <c:v>43481.125</c:v>
                </c:pt>
                <c:pt idx="363">
                  <c:v>43481.166666666664</c:v>
                </c:pt>
                <c:pt idx="364">
                  <c:v>43481.208333333336</c:v>
                </c:pt>
                <c:pt idx="365">
                  <c:v>43481.25</c:v>
                </c:pt>
                <c:pt idx="366">
                  <c:v>43481.291666666664</c:v>
                </c:pt>
                <c:pt idx="367">
                  <c:v>43481.333333333336</c:v>
                </c:pt>
              </c:numCache>
            </c:numRef>
          </c:xVal>
          <c:yVal>
            <c:numRef>
              <c:f>'36410302739_kauglugemine (1)'!$C$3:$C$370</c:f>
              <c:numCache>
                <c:formatCode>General</c:formatCode>
                <c:ptCount val="368"/>
                <c:pt idx="0">
                  <c:v>120.00000000080036</c:v>
                </c:pt>
                <c:pt idx="1">
                  <c:v>129.99999999919964</c:v>
                </c:pt>
                <c:pt idx="2">
                  <c:v>120.00000000080036</c:v>
                </c:pt>
                <c:pt idx="3">
                  <c:v>139.99999999941792</c:v>
                </c:pt>
                <c:pt idx="4">
                  <c:v>120.00000000080036</c:v>
                </c:pt>
                <c:pt idx="5">
                  <c:v>129.99999999919964</c:v>
                </c:pt>
                <c:pt idx="6">
                  <c:v>120.00000000080036</c:v>
                </c:pt>
                <c:pt idx="7">
                  <c:v>149.9999999996362</c:v>
                </c:pt>
                <c:pt idx="8">
                  <c:v>170.00000000007276</c:v>
                </c:pt>
                <c:pt idx="9">
                  <c:v>170.00000000007276</c:v>
                </c:pt>
                <c:pt idx="10">
                  <c:v>159.99999999985448</c:v>
                </c:pt>
                <c:pt idx="11">
                  <c:v>159.99999999985448</c:v>
                </c:pt>
                <c:pt idx="12">
                  <c:v>149.9999999996362</c:v>
                </c:pt>
                <c:pt idx="13">
                  <c:v>159.99999999985448</c:v>
                </c:pt>
                <c:pt idx="14">
                  <c:v>159.99999999985448</c:v>
                </c:pt>
                <c:pt idx="15">
                  <c:v>159.99999999985448</c:v>
                </c:pt>
                <c:pt idx="16">
                  <c:v>150.00000000145519</c:v>
                </c:pt>
                <c:pt idx="17">
                  <c:v>149.9999999996362</c:v>
                </c:pt>
                <c:pt idx="18">
                  <c:v>159.99999999985448</c:v>
                </c:pt>
                <c:pt idx="19">
                  <c:v>149.9999999996362</c:v>
                </c:pt>
                <c:pt idx="20">
                  <c:v>149.9999999996362</c:v>
                </c:pt>
                <c:pt idx="21">
                  <c:v>159.99999999985448</c:v>
                </c:pt>
                <c:pt idx="22">
                  <c:v>150.00000000145519</c:v>
                </c:pt>
                <c:pt idx="23">
                  <c:v>119.99999999898137</c:v>
                </c:pt>
                <c:pt idx="24">
                  <c:v>120.00000000080036</c:v>
                </c:pt>
                <c:pt idx="25">
                  <c:v>109.99999999876309</c:v>
                </c:pt>
                <c:pt idx="26">
                  <c:v>110.00000000058208</c:v>
                </c:pt>
                <c:pt idx="27">
                  <c:v>130.00000000101863</c:v>
                </c:pt>
                <c:pt idx="28">
                  <c:v>129.99999999919964</c:v>
                </c:pt>
                <c:pt idx="29">
                  <c:v>120.00000000080036</c:v>
                </c:pt>
                <c:pt idx="30">
                  <c:v>119.99999999898137</c:v>
                </c:pt>
                <c:pt idx="31">
                  <c:v>159.99999999985448</c:v>
                </c:pt>
                <c:pt idx="32">
                  <c:v>170.00000000007276</c:v>
                </c:pt>
                <c:pt idx="33">
                  <c:v>170.00000000007276</c:v>
                </c:pt>
                <c:pt idx="34">
                  <c:v>170.00000000007276</c:v>
                </c:pt>
                <c:pt idx="35">
                  <c:v>159.99999999985448</c:v>
                </c:pt>
                <c:pt idx="36">
                  <c:v>159.99999999985448</c:v>
                </c:pt>
                <c:pt idx="37">
                  <c:v>159.99999999985448</c:v>
                </c:pt>
                <c:pt idx="38">
                  <c:v>159.99999999985448</c:v>
                </c:pt>
                <c:pt idx="39">
                  <c:v>170.00000000007276</c:v>
                </c:pt>
                <c:pt idx="40">
                  <c:v>159.99999999985448</c:v>
                </c:pt>
                <c:pt idx="41">
                  <c:v>170.00000000007276</c:v>
                </c:pt>
                <c:pt idx="42">
                  <c:v>159.99999999985448</c:v>
                </c:pt>
                <c:pt idx="43">
                  <c:v>160.00000000167347</c:v>
                </c:pt>
                <c:pt idx="44">
                  <c:v>159.99999999985448</c:v>
                </c:pt>
                <c:pt idx="45">
                  <c:v>159.99999999985448</c:v>
                </c:pt>
                <c:pt idx="46">
                  <c:v>170.00000000007276</c:v>
                </c:pt>
                <c:pt idx="47">
                  <c:v>139.99999999941792</c:v>
                </c:pt>
                <c:pt idx="48">
                  <c:v>129.99999999919964</c:v>
                </c:pt>
                <c:pt idx="49">
                  <c:v>150.00000000145519</c:v>
                </c:pt>
                <c:pt idx="50">
                  <c:v>139.99999999941792</c:v>
                </c:pt>
                <c:pt idx="51">
                  <c:v>149.9999999996362</c:v>
                </c:pt>
                <c:pt idx="52">
                  <c:v>139.99999999941792</c:v>
                </c:pt>
                <c:pt idx="53">
                  <c:v>140.00000000123691</c:v>
                </c:pt>
                <c:pt idx="54">
                  <c:v>149.9999999996362</c:v>
                </c:pt>
                <c:pt idx="55">
                  <c:v>170.00000000007276</c:v>
                </c:pt>
                <c:pt idx="56">
                  <c:v>190.00000000050932</c:v>
                </c:pt>
                <c:pt idx="57">
                  <c:v>199.99999999890861</c:v>
                </c:pt>
                <c:pt idx="58">
                  <c:v>180.00000000029104</c:v>
                </c:pt>
                <c:pt idx="59">
                  <c:v>180.00000000029104</c:v>
                </c:pt>
                <c:pt idx="60">
                  <c:v>180.00000000029104</c:v>
                </c:pt>
                <c:pt idx="61">
                  <c:v>180.00000000029104</c:v>
                </c:pt>
                <c:pt idx="62">
                  <c:v>189.99999999869033</c:v>
                </c:pt>
                <c:pt idx="63">
                  <c:v>180.00000000029104</c:v>
                </c:pt>
                <c:pt idx="64">
                  <c:v>190.00000000050932</c:v>
                </c:pt>
                <c:pt idx="65">
                  <c:v>180.00000000029104</c:v>
                </c:pt>
                <c:pt idx="66">
                  <c:v>180.00000000029104</c:v>
                </c:pt>
                <c:pt idx="67">
                  <c:v>179.99999999847205</c:v>
                </c:pt>
                <c:pt idx="68">
                  <c:v>180.00000000029104</c:v>
                </c:pt>
                <c:pt idx="69">
                  <c:v>180.00000000029104</c:v>
                </c:pt>
                <c:pt idx="70">
                  <c:v>170.00000000007276</c:v>
                </c:pt>
                <c:pt idx="71">
                  <c:v>149.9999999996362</c:v>
                </c:pt>
                <c:pt idx="72">
                  <c:v>140.00000000123691</c:v>
                </c:pt>
                <c:pt idx="73">
                  <c:v>149.9999999996362</c:v>
                </c:pt>
                <c:pt idx="74">
                  <c:v>149.9999999996362</c:v>
                </c:pt>
                <c:pt idx="75">
                  <c:v>139.99999999941792</c:v>
                </c:pt>
                <c:pt idx="76">
                  <c:v>149.9999999996362</c:v>
                </c:pt>
                <c:pt idx="77">
                  <c:v>150.00000000145519</c:v>
                </c:pt>
                <c:pt idx="78">
                  <c:v>159.99999999985448</c:v>
                </c:pt>
                <c:pt idx="79">
                  <c:v>189.99999999869033</c:v>
                </c:pt>
                <c:pt idx="80">
                  <c:v>210.00000000094587</c:v>
                </c:pt>
                <c:pt idx="81">
                  <c:v>200.0000000007276</c:v>
                </c:pt>
                <c:pt idx="82">
                  <c:v>209.99999999912689</c:v>
                </c:pt>
                <c:pt idx="83">
                  <c:v>200.0000000007276</c:v>
                </c:pt>
                <c:pt idx="84">
                  <c:v>189.99999999869033</c:v>
                </c:pt>
                <c:pt idx="85">
                  <c:v>190.00000000050932</c:v>
                </c:pt>
                <c:pt idx="86">
                  <c:v>180.00000000029104</c:v>
                </c:pt>
                <c:pt idx="87">
                  <c:v>200.0000000007276</c:v>
                </c:pt>
                <c:pt idx="88">
                  <c:v>179.99999999847205</c:v>
                </c:pt>
                <c:pt idx="89">
                  <c:v>180.00000000029104</c:v>
                </c:pt>
                <c:pt idx="90">
                  <c:v>170.00000000007276</c:v>
                </c:pt>
                <c:pt idx="91">
                  <c:v>170.00000000007276</c:v>
                </c:pt>
                <c:pt idx="92">
                  <c:v>170.00000000007276</c:v>
                </c:pt>
                <c:pt idx="93">
                  <c:v>159.99999999985448</c:v>
                </c:pt>
                <c:pt idx="94">
                  <c:v>159.99999999985448</c:v>
                </c:pt>
                <c:pt idx="95">
                  <c:v>140.00000000123691</c:v>
                </c:pt>
                <c:pt idx="96">
                  <c:v>139.99999999941792</c:v>
                </c:pt>
                <c:pt idx="97">
                  <c:v>129.99999999919964</c:v>
                </c:pt>
                <c:pt idx="98">
                  <c:v>150.00000000145519</c:v>
                </c:pt>
                <c:pt idx="99">
                  <c:v>139.99999999941792</c:v>
                </c:pt>
                <c:pt idx="100">
                  <c:v>149.9999999996362</c:v>
                </c:pt>
                <c:pt idx="101">
                  <c:v>149.9999999996362</c:v>
                </c:pt>
                <c:pt idx="102">
                  <c:v>149.9999999996362</c:v>
                </c:pt>
                <c:pt idx="103">
                  <c:v>180.00000000029104</c:v>
                </c:pt>
                <c:pt idx="104">
                  <c:v>190.00000000050932</c:v>
                </c:pt>
                <c:pt idx="105">
                  <c:v>190.00000000050932</c:v>
                </c:pt>
                <c:pt idx="106">
                  <c:v>189.99999999869033</c:v>
                </c:pt>
                <c:pt idx="107">
                  <c:v>190.00000000050932</c:v>
                </c:pt>
                <c:pt idx="108">
                  <c:v>180.00000000029104</c:v>
                </c:pt>
                <c:pt idx="109">
                  <c:v>180.00000000029104</c:v>
                </c:pt>
                <c:pt idx="110">
                  <c:v>180.00000000029104</c:v>
                </c:pt>
                <c:pt idx="111">
                  <c:v>189.99999999869033</c:v>
                </c:pt>
                <c:pt idx="112">
                  <c:v>190.00000000050932</c:v>
                </c:pt>
                <c:pt idx="113">
                  <c:v>190.00000000050932</c:v>
                </c:pt>
                <c:pt idx="114">
                  <c:v>199.99999999890861</c:v>
                </c:pt>
                <c:pt idx="115">
                  <c:v>200.0000000007276</c:v>
                </c:pt>
                <c:pt idx="116">
                  <c:v>210.00000000094587</c:v>
                </c:pt>
                <c:pt idx="117">
                  <c:v>219.99999999934516</c:v>
                </c:pt>
                <c:pt idx="118">
                  <c:v>209.99999999912689</c:v>
                </c:pt>
                <c:pt idx="119">
                  <c:v>180.00000000029104</c:v>
                </c:pt>
                <c:pt idx="120">
                  <c:v>180.00000000029104</c:v>
                </c:pt>
                <c:pt idx="121">
                  <c:v>190.00000000050932</c:v>
                </c:pt>
                <c:pt idx="122">
                  <c:v>180.00000000029104</c:v>
                </c:pt>
                <c:pt idx="123">
                  <c:v>199.99999999890861</c:v>
                </c:pt>
                <c:pt idx="124">
                  <c:v>190.00000000050932</c:v>
                </c:pt>
                <c:pt idx="125">
                  <c:v>180.00000000029104</c:v>
                </c:pt>
                <c:pt idx="126">
                  <c:v>189.99999999869033</c:v>
                </c:pt>
                <c:pt idx="127">
                  <c:v>210.00000000094587</c:v>
                </c:pt>
                <c:pt idx="128">
                  <c:v>219.99999999934516</c:v>
                </c:pt>
                <c:pt idx="129">
                  <c:v>210.00000000094587</c:v>
                </c:pt>
                <c:pt idx="130">
                  <c:v>199.99999999890861</c:v>
                </c:pt>
                <c:pt idx="131">
                  <c:v>190.00000000050932</c:v>
                </c:pt>
                <c:pt idx="132">
                  <c:v>180.00000000029104</c:v>
                </c:pt>
                <c:pt idx="133">
                  <c:v>180.00000000029104</c:v>
                </c:pt>
                <c:pt idx="134">
                  <c:v>190.00000000050932</c:v>
                </c:pt>
                <c:pt idx="135">
                  <c:v>179.99999999847205</c:v>
                </c:pt>
                <c:pt idx="136">
                  <c:v>180.00000000029104</c:v>
                </c:pt>
                <c:pt idx="137">
                  <c:v>190.00000000050932</c:v>
                </c:pt>
                <c:pt idx="138">
                  <c:v>180.00000000029104</c:v>
                </c:pt>
                <c:pt idx="139">
                  <c:v>180.00000000029104</c:v>
                </c:pt>
                <c:pt idx="140">
                  <c:v>189.99999999869033</c:v>
                </c:pt>
                <c:pt idx="141">
                  <c:v>180.00000000029104</c:v>
                </c:pt>
                <c:pt idx="142">
                  <c:v>180.00000000029104</c:v>
                </c:pt>
                <c:pt idx="143">
                  <c:v>159.99999999985448</c:v>
                </c:pt>
                <c:pt idx="144">
                  <c:v>149.9999999996362</c:v>
                </c:pt>
                <c:pt idx="145">
                  <c:v>149.9999999996362</c:v>
                </c:pt>
                <c:pt idx="146">
                  <c:v>160.00000000167347</c:v>
                </c:pt>
                <c:pt idx="147">
                  <c:v>159.99999999985448</c:v>
                </c:pt>
                <c:pt idx="148">
                  <c:v>149.9999999996362</c:v>
                </c:pt>
                <c:pt idx="149">
                  <c:v>159.99999999985448</c:v>
                </c:pt>
                <c:pt idx="150">
                  <c:v>159.99999999985448</c:v>
                </c:pt>
                <c:pt idx="151">
                  <c:v>200.0000000007276</c:v>
                </c:pt>
                <c:pt idx="152">
                  <c:v>199.99999999890861</c:v>
                </c:pt>
                <c:pt idx="153">
                  <c:v>210.00000000094587</c:v>
                </c:pt>
                <c:pt idx="154">
                  <c:v>199.99999999890861</c:v>
                </c:pt>
                <c:pt idx="155">
                  <c:v>190.00000000050932</c:v>
                </c:pt>
                <c:pt idx="156">
                  <c:v>200.0000000007276</c:v>
                </c:pt>
                <c:pt idx="157">
                  <c:v>189.99999999869033</c:v>
                </c:pt>
                <c:pt idx="158">
                  <c:v>200.0000000007276</c:v>
                </c:pt>
                <c:pt idx="159">
                  <c:v>190.00000000050932</c:v>
                </c:pt>
                <c:pt idx="160">
                  <c:v>189.99999999869033</c:v>
                </c:pt>
                <c:pt idx="161">
                  <c:v>180.00000000029104</c:v>
                </c:pt>
                <c:pt idx="162">
                  <c:v>170.00000000007276</c:v>
                </c:pt>
                <c:pt idx="163">
                  <c:v>180.00000000029104</c:v>
                </c:pt>
                <c:pt idx="164">
                  <c:v>180.00000000029104</c:v>
                </c:pt>
                <c:pt idx="165">
                  <c:v>170.00000000007276</c:v>
                </c:pt>
                <c:pt idx="166">
                  <c:v>170.00000000007276</c:v>
                </c:pt>
                <c:pt idx="167">
                  <c:v>139.99999999941792</c:v>
                </c:pt>
                <c:pt idx="168">
                  <c:v>139.99999999941792</c:v>
                </c:pt>
                <c:pt idx="169">
                  <c:v>140.00000000123691</c:v>
                </c:pt>
                <c:pt idx="170">
                  <c:v>139.99999999941792</c:v>
                </c:pt>
                <c:pt idx="171">
                  <c:v>139.99999999941792</c:v>
                </c:pt>
                <c:pt idx="172">
                  <c:v>140.00000000123691</c:v>
                </c:pt>
                <c:pt idx="173">
                  <c:v>129.99999999919964</c:v>
                </c:pt>
                <c:pt idx="174">
                  <c:v>149.9999999996362</c:v>
                </c:pt>
                <c:pt idx="175">
                  <c:v>170.00000000007276</c:v>
                </c:pt>
                <c:pt idx="176">
                  <c:v>180.00000000029104</c:v>
                </c:pt>
                <c:pt idx="177">
                  <c:v>180.00000000029104</c:v>
                </c:pt>
                <c:pt idx="178">
                  <c:v>180.00000000029104</c:v>
                </c:pt>
                <c:pt idx="179">
                  <c:v>159.99999999985448</c:v>
                </c:pt>
                <c:pt idx="180">
                  <c:v>180.00000000029104</c:v>
                </c:pt>
                <c:pt idx="181">
                  <c:v>170.00000000007276</c:v>
                </c:pt>
                <c:pt idx="182">
                  <c:v>180.00000000029104</c:v>
                </c:pt>
                <c:pt idx="183">
                  <c:v>169.99999999825377</c:v>
                </c:pt>
                <c:pt idx="184">
                  <c:v>170.00000000007276</c:v>
                </c:pt>
                <c:pt idx="185">
                  <c:v>170.00000000007276</c:v>
                </c:pt>
                <c:pt idx="186">
                  <c:v>170.00000000007276</c:v>
                </c:pt>
                <c:pt idx="187">
                  <c:v>170.00000000007276</c:v>
                </c:pt>
                <c:pt idx="188">
                  <c:v>170.00000000007276</c:v>
                </c:pt>
                <c:pt idx="189">
                  <c:v>180.00000000029104</c:v>
                </c:pt>
                <c:pt idx="190">
                  <c:v>170.00000000007276</c:v>
                </c:pt>
                <c:pt idx="191">
                  <c:v>149.9999999996362</c:v>
                </c:pt>
                <c:pt idx="192">
                  <c:v>149.9999999996362</c:v>
                </c:pt>
                <c:pt idx="193">
                  <c:v>150.00000000145519</c:v>
                </c:pt>
                <c:pt idx="194">
                  <c:v>139.99999999941792</c:v>
                </c:pt>
                <c:pt idx="195">
                  <c:v>149.9999999996362</c:v>
                </c:pt>
                <c:pt idx="196">
                  <c:v>149.9999999996362</c:v>
                </c:pt>
                <c:pt idx="197">
                  <c:v>150.00000000145519</c:v>
                </c:pt>
                <c:pt idx="198">
                  <c:v>149.9999999996362</c:v>
                </c:pt>
                <c:pt idx="199">
                  <c:v>180.00000000029104</c:v>
                </c:pt>
                <c:pt idx="200">
                  <c:v>209.99999999912689</c:v>
                </c:pt>
                <c:pt idx="201">
                  <c:v>200.0000000007276</c:v>
                </c:pt>
                <c:pt idx="202">
                  <c:v>199.99999999890861</c:v>
                </c:pt>
                <c:pt idx="203">
                  <c:v>190.00000000050932</c:v>
                </c:pt>
                <c:pt idx="204">
                  <c:v>190.00000000050932</c:v>
                </c:pt>
                <c:pt idx="205">
                  <c:v>199.99999999890861</c:v>
                </c:pt>
                <c:pt idx="206">
                  <c:v>190.00000000050932</c:v>
                </c:pt>
                <c:pt idx="207">
                  <c:v>200.0000000007276</c:v>
                </c:pt>
                <c:pt idx="208">
                  <c:v>189.99999999869033</c:v>
                </c:pt>
                <c:pt idx="209">
                  <c:v>180.00000000029104</c:v>
                </c:pt>
                <c:pt idx="210">
                  <c:v>180.00000000029104</c:v>
                </c:pt>
                <c:pt idx="211">
                  <c:v>180.00000000029104</c:v>
                </c:pt>
                <c:pt idx="212">
                  <c:v>190.00000000050932</c:v>
                </c:pt>
                <c:pt idx="213">
                  <c:v>189.99999999869033</c:v>
                </c:pt>
                <c:pt idx="214">
                  <c:v>180.00000000029104</c:v>
                </c:pt>
                <c:pt idx="215">
                  <c:v>159.99999999985448</c:v>
                </c:pt>
                <c:pt idx="216">
                  <c:v>149.9999999996362</c:v>
                </c:pt>
                <c:pt idx="217">
                  <c:v>150.00000000145519</c:v>
                </c:pt>
                <c:pt idx="218">
                  <c:v>149.9999999996362</c:v>
                </c:pt>
                <c:pt idx="219">
                  <c:v>159.99999999985448</c:v>
                </c:pt>
                <c:pt idx="220">
                  <c:v>149.9999999996362</c:v>
                </c:pt>
                <c:pt idx="221">
                  <c:v>149.9999999996362</c:v>
                </c:pt>
                <c:pt idx="222">
                  <c:v>170.00000000007276</c:v>
                </c:pt>
                <c:pt idx="223">
                  <c:v>180.00000000029104</c:v>
                </c:pt>
                <c:pt idx="224">
                  <c:v>210.00000000094587</c:v>
                </c:pt>
                <c:pt idx="225">
                  <c:v>199.99999999890861</c:v>
                </c:pt>
                <c:pt idx="226">
                  <c:v>200.0000000007276</c:v>
                </c:pt>
                <c:pt idx="227">
                  <c:v>190.00000000050932</c:v>
                </c:pt>
                <c:pt idx="228">
                  <c:v>179.99999999847205</c:v>
                </c:pt>
                <c:pt idx="229">
                  <c:v>190.00000000050932</c:v>
                </c:pt>
                <c:pt idx="230">
                  <c:v>190.00000000050932</c:v>
                </c:pt>
                <c:pt idx="231">
                  <c:v>190.00000000050932</c:v>
                </c:pt>
                <c:pt idx="232">
                  <c:v>189.99999999869033</c:v>
                </c:pt>
                <c:pt idx="233">
                  <c:v>170.00000000007276</c:v>
                </c:pt>
                <c:pt idx="234">
                  <c:v>190.00000000050932</c:v>
                </c:pt>
                <c:pt idx="235">
                  <c:v>170.00000000007276</c:v>
                </c:pt>
                <c:pt idx="236">
                  <c:v>180.00000000029104</c:v>
                </c:pt>
                <c:pt idx="237">
                  <c:v>180.00000000029104</c:v>
                </c:pt>
                <c:pt idx="238">
                  <c:v>179.99999999847205</c:v>
                </c:pt>
                <c:pt idx="239">
                  <c:v>150.00000000145519</c:v>
                </c:pt>
                <c:pt idx="240">
                  <c:v>149.9999999996362</c:v>
                </c:pt>
                <c:pt idx="241">
                  <c:v>149.9999999996362</c:v>
                </c:pt>
                <c:pt idx="242">
                  <c:v>159.99999999985448</c:v>
                </c:pt>
                <c:pt idx="243">
                  <c:v>149.9999999996362</c:v>
                </c:pt>
                <c:pt idx="244">
                  <c:v>159.99999999985448</c:v>
                </c:pt>
                <c:pt idx="245">
                  <c:v>150.00000000145519</c:v>
                </c:pt>
                <c:pt idx="246">
                  <c:v>149.9999999996362</c:v>
                </c:pt>
                <c:pt idx="247">
                  <c:v>190.00000000050932</c:v>
                </c:pt>
                <c:pt idx="248">
                  <c:v>209.99999999912689</c:v>
                </c:pt>
                <c:pt idx="249">
                  <c:v>219.99999999934516</c:v>
                </c:pt>
                <c:pt idx="250">
                  <c:v>200.0000000007276</c:v>
                </c:pt>
                <c:pt idx="251">
                  <c:v>190.00000000050932</c:v>
                </c:pt>
                <c:pt idx="252">
                  <c:v>199.99999999890861</c:v>
                </c:pt>
                <c:pt idx="253">
                  <c:v>190.00000000050932</c:v>
                </c:pt>
                <c:pt idx="254">
                  <c:v>190.00000000050932</c:v>
                </c:pt>
                <c:pt idx="255">
                  <c:v>189.99999999869033</c:v>
                </c:pt>
                <c:pt idx="256">
                  <c:v>180.00000000029104</c:v>
                </c:pt>
                <c:pt idx="257">
                  <c:v>180.00000000029104</c:v>
                </c:pt>
                <c:pt idx="258">
                  <c:v>180.00000000029104</c:v>
                </c:pt>
                <c:pt idx="259">
                  <c:v>170.00000000007276</c:v>
                </c:pt>
                <c:pt idx="260">
                  <c:v>170.00000000007276</c:v>
                </c:pt>
                <c:pt idx="261">
                  <c:v>170.00000000007276</c:v>
                </c:pt>
                <c:pt idx="262">
                  <c:v>170.00000000007276</c:v>
                </c:pt>
                <c:pt idx="263">
                  <c:v>139.99999999941792</c:v>
                </c:pt>
                <c:pt idx="264">
                  <c:v>139.99999999941792</c:v>
                </c:pt>
                <c:pt idx="265">
                  <c:v>140.00000000123691</c:v>
                </c:pt>
                <c:pt idx="266">
                  <c:v>129.99999999919964</c:v>
                </c:pt>
                <c:pt idx="267">
                  <c:v>140.00000000123691</c:v>
                </c:pt>
                <c:pt idx="268">
                  <c:v>139.99999999941792</c:v>
                </c:pt>
                <c:pt idx="269">
                  <c:v>139.99999999941792</c:v>
                </c:pt>
                <c:pt idx="270">
                  <c:v>139.99999999941792</c:v>
                </c:pt>
                <c:pt idx="271">
                  <c:v>170.00000000007276</c:v>
                </c:pt>
                <c:pt idx="272">
                  <c:v>180.00000000029104</c:v>
                </c:pt>
                <c:pt idx="273">
                  <c:v>180.00000000029104</c:v>
                </c:pt>
                <c:pt idx="274">
                  <c:v>180.00000000029104</c:v>
                </c:pt>
                <c:pt idx="275">
                  <c:v>170.00000000007276</c:v>
                </c:pt>
                <c:pt idx="276">
                  <c:v>159.99999999985448</c:v>
                </c:pt>
                <c:pt idx="277">
                  <c:v>170.00000000007276</c:v>
                </c:pt>
                <c:pt idx="278">
                  <c:v>149.9999999996362</c:v>
                </c:pt>
                <c:pt idx="279">
                  <c:v>170.00000000007276</c:v>
                </c:pt>
                <c:pt idx="280">
                  <c:v>159.99999999985448</c:v>
                </c:pt>
                <c:pt idx="281">
                  <c:v>180.00000000029104</c:v>
                </c:pt>
                <c:pt idx="282">
                  <c:v>180.00000000029104</c:v>
                </c:pt>
                <c:pt idx="283">
                  <c:v>180.00000000029104</c:v>
                </c:pt>
                <c:pt idx="284">
                  <c:v>170.00000000007276</c:v>
                </c:pt>
                <c:pt idx="285">
                  <c:v>180.00000000029104</c:v>
                </c:pt>
                <c:pt idx="286">
                  <c:v>169.99999999825377</c:v>
                </c:pt>
                <c:pt idx="287">
                  <c:v>140.00000000123691</c:v>
                </c:pt>
                <c:pt idx="288">
                  <c:v>139.99999999941792</c:v>
                </c:pt>
                <c:pt idx="289">
                  <c:v>149.9999999996362</c:v>
                </c:pt>
                <c:pt idx="290">
                  <c:v>130.00000000101863</c:v>
                </c:pt>
                <c:pt idx="291">
                  <c:v>139.99999999941792</c:v>
                </c:pt>
                <c:pt idx="292">
                  <c:v>139.99999999941792</c:v>
                </c:pt>
                <c:pt idx="293">
                  <c:v>140.00000000123691</c:v>
                </c:pt>
                <c:pt idx="294">
                  <c:v>129.99999999919964</c:v>
                </c:pt>
                <c:pt idx="295">
                  <c:v>159.99999999985448</c:v>
                </c:pt>
                <c:pt idx="296">
                  <c:v>170.00000000007276</c:v>
                </c:pt>
                <c:pt idx="297">
                  <c:v>170.00000000007276</c:v>
                </c:pt>
                <c:pt idx="298">
                  <c:v>159.99999999985448</c:v>
                </c:pt>
                <c:pt idx="299">
                  <c:v>159.99999999985448</c:v>
                </c:pt>
                <c:pt idx="300">
                  <c:v>170.00000000007276</c:v>
                </c:pt>
                <c:pt idx="301">
                  <c:v>159.99999999985448</c:v>
                </c:pt>
                <c:pt idx="302">
                  <c:v>159.99999999985448</c:v>
                </c:pt>
                <c:pt idx="303">
                  <c:v>160.00000000167347</c:v>
                </c:pt>
                <c:pt idx="304">
                  <c:v>159.99999999985448</c:v>
                </c:pt>
                <c:pt idx="305">
                  <c:v>159.99999999985448</c:v>
                </c:pt>
                <c:pt idx="306">
                  <c:v>159.99999999985448</c:v>
                </c:pt>
                <c:pt idx="307">
                  <c:v>159.99999999985448</c:v>
                </c:pt>
                <c:pt idx="308">
                  <c:v>159.99999999985448</c:v>
                </c:pt>
                <c:pt idx="309">
                  <c:v>159.99999999985448</c:v>
                </c:pt>
                <c:pt idx="310">
                  <c:v>139.99999999941792</c:v>
                </c:pt>
                <c:pt idx="311">
                  <c:v>50.000000001091394</c:v>
                </c:pt>
                <c:pt idx="312">
                  <c:v>39.999999999054126</c:v>
                </c:pt>
                <c:pt idx="313">
                  <c:v>50.000000001091394</c:v>
                </c:pt>
                <c:pt idx="314">
                  <c:v>49.999999999272404</c:v>
                </c:pt>
                <c:pt idx="315">
                  <c:v>49.999999999272404</c:v>
                </c:pt>
                <c:pt idx="316">
                  <c:v>50.000000001091394</c:v>
                </c:pt>
                <c:pt idx="317">
                  <c:v>139.99999999941792</c:v>
                </c:pt>
                <c:pt idx="318">
                  <c:v>180.00000000029104</c:v>
                </c:pt>
                <c:pt idx="319">
                  <c:v>170.00000000007276</c:v>
                </c:pt>
                <c:pt idx="320">
                  <c:v>159.99999999985448</c:v>
                </c:pt>
                <c:pt idx="321">
                  <c:v>170.00000000007276</c:v>
                </c:pt>
                <c:pt idx="322">
                  <c:v>159.99999999985448</c:v>
                </c:pt>
                <c:pt idx="323">
                  <c:v>149.9999999996362</c:v>
                </c:pt>
                <c:pt idx="324">
                  <c:v>170.00000000007276</c:v>
                </c:pt>
                <c:pt idx="325">
                  <c:v>149.9999999996362</c:v>
                </c:pt>
                <c:pt idx="326">
                  <c:v>160.00000000167347</c:v>
                </c:pt>
                <c:pt idx="327">
                  <c:v>159.99999999985448</c:v>
                </c:pt>
                <c:pt idx="328">
                  <c:v>149.9999999996362</c:v>
                </c:pt>
                <c:pt idx="329">
                  <c:v>149.9999999996362</c:v>
                </c:pt>
                <c:pt idx="330">
                  <c:v>159.99999999985448</c:v>
                </c:pt>
                <c:pt idx="331">
                  <c:v>149.9999999996362</c:v>
                </c:pt>
                <c:pt idx="332">
                  <c:v>159.99999999985448</c:v>
                </c:pt>
                <c:pt idx="333">
                  <c:v>159.99999999985448</c:v>
                </c:pt>
                <c:pt idx="334">
                  <c:v>160.00000000167347</c:v>
                </c:pt>
                <c:pt idx="335">
                  <c:v>149.9999999996362</c:v>
                </c:pt>
                <c:pt idx="336">
                  <c:v>139.99999999941792</c:v>
                </c:pt>
                <c:pt idx="337">
                  <c:v>139.99999999941792</c:v>
                </c:pt>
                <c:pt idx="338">
                  <c:v>159.99999999985448</c:v>
                </c:pt>
                <c:pt idx="339">
                  <c:v>150.00000000145519</c:v>
                </c:pt>
                <c:pt idx="340">
                  <c:v>149.9999999996362</c:v>
                </c:pt>
                <c:pt idx="341">
                  <c:v>159.99999999985448</c:v>
                </c:pt>
                <c:pt idx="342">
                  <c:v>170.00000000007276</c:v>
                </c:pt>
                <c:pt idx="343">
                  <c:v>180.00000000029104</c:v>
                </c:pt>
                <c:pt idx="344">
                  <c:v>199.99999999890861</c:v>
                </c:pt>
                <c:pt idx="345">
                  <c:v>210.00000000094587</c:v>
                </c:pt>
                <c:pt idx="346">
                  <c:v>190.00000000050932</c:v>
                </c:pt>
                <c:pt idx="347">
                  <c:v>189.99999999869033</c:v>
                </c:pt>
                <c:pt idx="348">
                  <c:v>190.00000000050932</c:v>
                </c:pt>
                <c:pt idx="349">
                  <c:v>180.00000000029104</c:v>
                </c:pt>
                <c:pt idx="350">
                  <c:v>180.00000000029104</c:v>
                </c:pt>
                <c:pt idx="351">
                  <c:v>179.99999999847205</c:v>
                </c:pt>
                <c:pt idx="352">
                  <c:v>180.00000000029104</c:v>
                </c:pt>
                <c:pt idx="353">
                  <c:v>190.00000000050932</c:v>
                </c:pt>
                <c:pt idx="354">
                  <c:v>180.00000000029104</c:v>
                </c:pt>
                <c:pt idx="355">
                  <c:v>180.00000000029104</c:v>
                </c:pt>
                <c:pt idx="356">
                  <c:v>170.00000000007276</c:v>
                </c:pt>
                <c:pt idx="357">
                  <c:v>180.00000000029104</c:v>
                </c:pt>
                <c:pt idx="358">
                  <c:v>169.99999999825377</c:v>
                </c:pt>
                <c:pt idx="359">
                  <c:v>150.00000000145519</c:v>
                </c:pt>
                <c:pt idx="360">
                  <c:v>139.99999999941792</c:v>
                </c:pt>
                <c:pt idx="361">
                  <c:v>139.99999999941792</c:v>
                </c:pt>
                <c:pt idx="362">
                  <c:v>140.00000000123691</c:v>
                </c:pt>
                <c:pt idx="363">
                  <c:v>139.99999999941792</c:v>
                </c:pt>
                <c:pt idx="364">
                  <c:v>149.9999999996362</c:v>
                </c:pt>
                <c:pt idx="365">
                  <c:v>139.99999999941792</c:v>
                </c:pt>
                <c:pt idx="366">
                  <c:v>150.00000000145519</c:v>
                </c:pt>
                <c:pt idx="367">
                  <c:v>170.00000000007276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608"/>
        <c:axId val="138157784"/>
      </c:scatterChart>
      <c:valAx>
        <c:axId val="13772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8157784"/>
        <c:crosses val="autoZero"/>
        <c:crossBetween val="midCat"/>
      </c:valAx>
      <c:valAx>
        <c:axId val="13815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7725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94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23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916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023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65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693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534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212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40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838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014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46F0-31C3-4A54-80C8-B03FE960625D}" type="datetimeFigureOut">
              <a:rPr lang="et-EE" smtClean="0"/>
              <a:t>16.01.2019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98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agrt.emu.ee/pdf/2015_1_hovi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space.emu.ee/xmlui/handle/10492/2973" TargetMode="External"/><Relationship Id="rId3" Type="http://schemas.openxmlformats.org/officeDocument/2006/relationships/hyperlink" Target="https://dspace.emu.ee/xmlui/handle/10492/2856" TargetMode="External"/><Relationship Id="rId7" Type="http://schemas.openxmlformats.org/officeDocument/2006/relationships/hyperlink" Target="https://dspace.emu.ee/xmlui/handle/10492/2004" TargetMode="External"/><Relationship Id="rId12" Type="http://schemas.openxmlformats.org/officeDocument/2006/relationships/hyperlink" Target="https://dspace.emu.ee/xmlui/handle/10492/2686" TargetMode="External"/><Relationship Id="rId2" Type="http://schemas.openxmlformats.org/officeDocument/2006/relationships/hyperlink" Target="https://dspace.emu.ee/xmlui/handle/10492/2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pace.emu.ee/xmlui/handle/10492/2329" TargetMode="External"/><Relationship Id="rId11" Type="http://schemas.openxmlformats.org/officeDocument/2006/relationships/hyperlink" Target="https://dspace.emu.ee/xmlui/handle/10492/3606" TargetMode="External"/><Relationship Id="rId5" Type="http://schemas.openxmlformats.org/officeDocument/2006/relationships/hyperlink" Target="https://dspace.emu.ee/xmlui/handle/10492/1426" TargetMode="External"/><Relationship Id="rId10" Type="http://schemas.openxmlformats.org/officeDocument/2006/relationships/hyperlink" Target="https://dspace.emu.ee/xmlui/handle/10492/3595" TargetMode="External"/><Relationship Id="rId4" Type="http://schemas.openxmlformats.org/officeDocument/2006/relationships/hyperlink" Target="https://dspace.emu.ee/xmlui/handle/10492/2902" TargetMode="External"/><Relationship Id="rId9" Type="http://schemas.openxmlformats.org/officeDocument/2006/relationships/hyperlink" Target="https://dspace.emu.ee/xmlui/handle/10492/287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ciencedirect.com/science/article/pii/S1359431117370825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ciencedirect.com/science/article/pii/S135943111737082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teenus.fortumtartu.ee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23900" y="381000"/>
            <a:ext cx="10807700" cy="3128963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EMÜ tehnikainstituut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sz="6700" b="1" i="1" dirty="0" smtClean="0"/>
              <a:t>Soojussalvesti energiabilanss ja isolatsiooni optimeerimine</a:t>
            </a:r>
            <a:endParaRPr lang="et-EE" sz="6700" b="1" i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90762"/>
          </a:xfrm>
        </p:spPr>
        <p:txBody>
          <a:bodyPr>
            <a:normAutofit/>
          </a:bodyPr>
          <a:lstStyle/>
          <a:p>
            <a:r>
              <a:rPr lang="et-EE" dirty="0" smtClean="0"/>
              <a:t>Valdkonnaseminari ettekanne</a:t>
            </a:r>
          </a:p>
          <a:p>
            <a:endParaRPr lang="et-EE" dirty="0"/>
          </a:p>
          <a:p>
            <a:r>
              <a:rPr lang="et-EE" dirty="0" smtClean="0"/>
              <a:t>Mart Hovi</a:t>
            </a:r>
          </a:p>
          <a:p>
            <a:endParaRPr lang="et-EE" dirty="0"/>
          </a:p>
          <a:p>
            <a:r>
              <a:rPr lang="et-EE" dirty="0" smtClean="0"/>
              <a:t>Tartus 17. jaanuar 2019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408" y="4390077"/>
            <a:ext cx="2488489" cy="24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Koostöövõimalusi?            (ettepanekud saalist)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816100" cy="4351338"/>
          </a:xfrm>
        </p:spPr>
        <p:txBody>
          <a:bodyPr/>
          <a:lstStyle/>
          <a:p>
            <a:r>
              <a:rPr lang="et-EE" dirty="0" smtClean="0"/>
              <a:t>TE</a:t>
            </a:r>
          </a:p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2841625" y="1825625"/>
            <a:ext cx="2044700" cy="4351338"/>
          </a:xfrm>
        </p:spPr>
        <p:txBody>
          <a:bodyPr/>
          <a:lstStyle/>
          <a:p>
            <a:r>
              <a:rPr lang="et-EE" dirty="0" smtClean="0"/>
              <a:t>EMÜ</a:t>
            </a:r>
          </a:p>
          <a:p>
            <a:endParaRPr lang="et-EE" dirty="0"/>
          </a:p>
        </p:txBody>
      </p:sp>
      <p:sp>
        <p:nvSpPr>
          <p:cNvPr id="5" name="Sisu kohatäide 3"/>
          <p:cNvSpPr txBox="1">
            <a:spLocks/>
          </p:cNvSpPr>
          <p:nvPr/>
        </p:nvSpPr>
        <p:spPr>
          <a:xfrm>
            <a:off x="5073650" y="1825625"/>
            <a:ext cx="2044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Tartu</a:t>
            </a:r>
          </a:p>
          <a:p>
            <a:endParaRPr lang="et-EE" dirty="0"/>
          </a:p>
        </p:txBody>
      </p:sp>
      <p:sp>
        <p:nvSpPr>
          <p:cNvPr id="6" name="Sisu kohatäide 3"/>
          <p:cNvSpPr txBox="1">
            <a:spLocks/>
          </p:cNvSpPr>
          <p:nvPr/>
        </p:nvSpPr>
        <p:spPr>
          <a:xfrm>
            <a:off x="7439025" y="1825625"/>
            <a:ext cx="2044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Eesti</a:t>
            </a:r>
          </a:p>
          <a:p>
            <a:endParaRPr lang="et-EE" dirty="0"/>
          </a:p>
        </p:txBody>
      </p:sp>
      <p:sp>
        <p:nvSpPr>
          <p:cNvPr id="7" name="Sisu kohatäide 3"/>
          <p:cNvSpPr txBox="1">
            <a:spLocks/>
          </p:cNvSpPr>
          <p:nvPr/>
        </p:nvSpPr>
        <p:spPr>
          <a:xfrm>
            <a:off x="9844985" y="1825625"/>
            <a:ext cx="2044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Maailm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95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1"/>
            <a:ext cx="7265773" cy="1173891"/>
          </a:xfrm>
        </p:spPr>
        <p:txBody>
          <a:bodyPr/>
          <a:lstStyle/>
          <a:p>
            <a:r>
              <a:rPr lang="et-EE" sz="4800" dirty="0" smtClean="0"/>
              <a:t>Telemeetria </a:t>
            </a:r>
            <a:r>
              <a:rPr lang="et-EE" sz="4800" dirty="0" smtClean="0"/>
              <a:t>võimalusi </a:t>
            </a:r>
            <a:endParaRPr lang="et-EE" sz="48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75271" y="1173893"/>
            <a:ext cx="6210300" cy="4707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 smtClean="0"/>
              <a:t>Keha pinnatemperatuuri </a:t>
            </a:r>
            <a:r>
              <a:rPr lang="et-EE" sz="3200" dirty="0" err="1" smtClean="0"/>
              <a:t>mõõt-miseks</a:t>
            </a:r>
            <a:r>
              <a:rPr lang="et-EE" sz="3200" dirty="0" smtClean="0"/>
              <a:t> </a:t>
            </a:r>
            <a:r>
              <a:rPr lang="et-EE" sz="3200" dirty="0" smtClean="0"/>
              <a:t>võib</a:t>
            </a:r>
            <a:r>
              <a:rPr lang="et-EE" sz="3200" dirty="0" smtClean="0"/>
              <a:t> </a:t>
            </a:r>
            <a:r>
              <a:rPr lang="et-EE" sz="3200" dirty="0"/>
              <a:t>kasutada kleebitavaid temperatuuriandureid või </a:t>
            </a:r>
            <a:r>
              <a:rPr lang="et-EE" sz="3200" dirty="0" err="1" smtClean="0"/>
              <a:t>termo-graafiat</a:t>
            </a:r>
            <a:r>
              <a:rPr lang="et-EE" sz="3200" dirty="0" smtClean="0"/>
              <a:t>. </a:t>
            </a:r>
            <a:r>
              <a:rPr lang="et-EE" sz="3200" dirty="0"/>
              <a:t>I</a:t>
            </a:r>
            <a:r>
              <a:rPr lang="et-EE" sz="3200" dirty="0" smtClean="0"/>
              <a:t>solatsioonita soojus-salvestite näiteks on </a:t>
            </a:r>
            <a:r>
              <a:rPr lang="et-EE" sz="3200" dirty="0"/>
              <a:t>ahjud. Keha </a:t>
            </a:r>
            <a:r>
              <a:rPr lang="et-EE" sz="3200" dirty="0" smtClean="0"/>
              <a:t>pinna keskmise </a:t>
            </a:r>
            <a:r>
              <a:rPr lang="et-EE" sz="3200" dirty="0"/>
              <a:t>temperatuuri muutust ajas saab </a:t>
            </a:r>
            <a:r>
              <a:rPr lang="et-EE" sz="3200" dirty="0" smtClean="0"/>
              <a:t>väljendada pinna </a:t>
            </a:r>
            <a:r>
              <a:rPr lang="et-EE" sz="3200" dirty="0"/>
              <a:t>kiirgusliku ja konvektiivse </a:t>
            </a:r>
            <a:r>
              <a:rPr lang="et-EE" sz="3200" dirty="0" smtClean="0"/>
              <a:t>soojus-võimsusena</a:t>
            </a:r>
            <a:r>
              <a:rPr lang="et-EE" sz="3200" dirty="0" smtClean="0"/>
              <a:t>, </a:t>
            </a:r>
            <a:r>
              <a:rPr lang="et-EE" sz="3200" dirty="0"/>
              <a:t>mida </a:t>
            </a:r>
            <a:r>
              <a:rPr lang="et-EE" sz="3200" dirty="0" smtClean="0"/>
              <a:t>kasutatakse</a:t>
            </a:r>
            <a:r>
              <a:rPr lang="et-EE" sz="3200" dirty="0" smtClean="0"/>
              <a:t> ahju </a:t>
            </a:r>
            <a:r>
              <a:rPr lang="et-EE" sz="3200" dirty="0" smtClean="0"/>
              <a:t>soojusväljastuse arvutustes</a:t>
            </a:r>
            <a:r>
              <a:rPr lang="et-EE" sz="3200" dirty="0"/>
              <a:t>. </a:t>
            </a:r>
          </a:p>
        </p:txBody>
      </p:sp>
      <p:pic>
        <p:nvPicPr>
          <p:cNvPr id="5" name="Pilt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050" y="365125"/>
            <a:ext cx="3813750" cy="6168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5243" y="6002494"/>
            <a:ext cx="40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http://</a:t>
            </a:r>
            <a:r>
              <a:rPr lang="et-EE" dirty="0">
                <a:hlinkClick r:id="rId2"/>
              </a:rPr>
              <a:t>agrt.emu.ee/pdf/2015_1_hovi.pdf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10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259492"/>
            <a:ext cx="10515600" cy="6339016"/>
          </a:xfrm>
        </p:spPr>
        <p:txBody>
          <a:bodyPr>
            <a:normAutofit/>
          </a:bodyPr>
          <a:lstStyle/>
          <a:p>
            <a:r>
              <a:rPr lang="et-EE" dirty="0" smtClean="0"/>
              <a:t>Juhendatud magistritööd:</a:t>
            </a:r>
          </a:p>
          <a:p>
            <a:pPr lvl="1"/>
            <a:r>
              <a:rPr lang="et-EE" dirty="0" smtClean="0"/>
              <a:t>2015 Margus Koger „</a:t>
            </a:r>
            <a:r>
              <a:rPr lang="et-EE" dirty="0" smtClean="0">
                <a:hlinkClick r:id="rId2"/>
              </a:rPr>
              <a:t>Soojussalvesti energiabilanss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2016 Imre Hade „</a:t>
            </a:r>
            <a:r>
              <a:rPr lang="fi-FI" dirty="0" smtClean="0">
                <a:hlinkClick r:id="rId3"/>
              </a:rPr>
              <a:t>Ahjus </a:t>
            </a:r>
            <a:r>
              <a:rPr lang="fi-FI" dirty="0" err="1" smtClean="0">
                <a:hlinkClick r:id="rId3"/>
              </a:rPr>
              <a:t>toimuva</a:t>
            </a:r>
            <a:r>
              <a:rPr lang="fi-FI" dirty="0" smtClean="0">
                <a:hlinkClick r:id="rId3"/>
              </a:rPr>
              <a:t>  </a:t>
            </a:r>
            <a:r>
              <a:rPr lang="fi-FI" dirty="0" err="1" smtClean="0">
                <a:hlinkClick r:id="rId3"/>
              </a:rPr>
              <a:t>põlemisprotsessi</a:t>
            </a:r>
            <a:r>
              <a:rPr lang="fi-FI" dirty="0" smtClean="0">
                <a:hlinkClick r:id="rId3"/>
              </a:rPr>
              <a:t> </a:t>
            </a:r>
            <a:r>
              <a:rPr lang="fi-FI" dirty="0" err="1" smtClean="0">
                <a:hlinkClick r:id="rId3"/>
              </a:rPr>
              <a:t>juhtimise</a:t>
            </a:r>
            <a:r>
              <a:rPr lang="fi-FI" dirty="0" smtClean="0">
                <a:hlinkClick r:id="rId3"/>
              </a:rPr>
              <a:t> </a:t>
            </a:r>
            <a:r>
              <a:rPr lang="fi-FI" dirty="0" err="1" smtClean="0">
                <a:hlinkClick r:id="rId3"/>
              </a:rPr>
              <a:t>automaatika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2016 Andrus Reier „</a:t>
            </a:r>
            <a:r>
              <a:rPr lang="et-EE" dirty="0" smtClean="0">
                <a:hlinkClick r:id="rId4"/>
              </a:rPr>
              <a:t>Soojussalvesti energiaarvestina</a:t>
            </a:r>
            <a:r>
              <a:rPr lang="et-EE" dirty="0" smtClean="0"/>
              <a:t>“</a:t>
            </a:r>
          </a:p>
          <a:p>
            <a:pPr marL="457200" lvl="1" indent="0">
              <a:buNone/>
            </a:pPr>
            <a:endParaRPr lang="et-EE" dirty="0" smtClean="0"/>
          </a:p>
          <a:p>
            <a:r>
              <a:rPr lang="et-EE" dirty="0" smtClean="0"/>
              <a:t>Juhendatud bakalaureusetööd:</a:t>
            </a:r>
          </a:p>
          <a:p>
            <a:pPr lvl="1"/>
            <a:r>
              <a:rPr lang="et-EE" dirty="0" smtClean="0"/>
              <a:t>2014 Andri Lember „</a:t>
            </a:r>
            <a:r>
              <a:rPr lang="et-EE" dirty="0" smtClean="0">
                <a:hlinkClick r:id="rId5"/>
              </a:rPr>
              <a:t>Sõiduki soojussalvesti  projekt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2015 Sander Luuk „</a:t>
            </a:r>
            <a:r>
              <a:rPr lang="fi-FI" dirty="0" smtClean="0">
                <a:hlinkClick r:id="rId6"/>
              </a:rPr>
              <a:t>Tellisahju </a:t>
            </a:r>
            <a:r>
              <a:rPr lang="fi-FI" dirty="0" err="1" smtClean="0">
                <a:hlinkClick r:id="rId6"/>
              </a:rPr>
              <a:t>tööparameetrite</a:t>
            </a:r>
            <a:r>
              <a:rPr lang="fi-FI" dirty="0" smtClean="0">
                <a:hlinkClick r:id="rId6"/>
              </a:rPr>
              <a:t> </a:t>
            </a:r>
            <a:r>
              <a:rPr lang="fi-FI" dirty="0" err="1" smtClean="0">
                <a:hlinkClick r:id="rId6"/>
              </a:rPr>
              <a:t>analüüs</a:t>
            </a:r>
            <a:r>
              <a:rPr lang="fi-FI" dirty="0" smtClean="0">
                <a:hlinkClick r:id="rId6"/>
              </a:rPr>
              <a:t> </a:t>
            </a:r>
            <a:r>
              <a:rPr lang="fi-FI" dirty="0" err="1" smtClean="0">
                <a:hlinkClick r:id="rId6"/>
              </a:rPr>
              <a:t>Jaani</a:t>
            </a:r>
            <a:r>
              <a:rPr lang="fi-FI" dirty="0" smtClean="0">
                <a:hlinkClick r:id="rId6"/>
              </a:rPr>
              <a:t> </a:t>
            </a:r>
            <a:r>
              <a:rPr lang="fi-FI" dirty="0" err="1" smtClean="0">
                <a:hlinkClick r:id="rId6"/>
              </a:rPr>
              <a:t>talus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2015 Timoteos Reimers „</a:t>
            </a:r>
            <a:r>
              <a:rPr lang="et-EE" dirty="0" smtClean="0">
                <a:hlinkClick r:id="rId7"/>
              </a:rPr>
              <a:t>Põhikütteseadme tunnussuuruste leidmine </a:t>
            </a:r>
            <a:r>
              <a:rPr lang="et-EE" dirty="0" smtClean="0"/>
              <a:t>…“</a:t>
            </a:r>
          </a:p>
          <a:p>
            <a:pPr lvl="1"/>
            <a:r>
              <a:rPr lang="et-EE" dirty="0" smtClean="0"/>
              <a:t>2016 Mart Aru „</a:t>
            </a:r>
            <a:r>
              <a:rPr lang="fi-FI" dirty="0" smtClean="0">
                <a:hlinkClick r:id="rId8"/>
              </a:rPr>
              <a:t>Pilukolde </a:t>
            </a:r>
            <a:r>
              <a:rPr lang="fi-FI" dirty="0" err="1" smtClean="0">
                <a:hlinkClick r:id="rId8"/>
              </a:rPr>
              <a:t>töö</a:t>
            </a:r>
            <a:r>
              <a:rPr lang="fi-FI" dirty="0" smtClean="0">
                <a:hlinkClick r:id="rId8"/>
              </a:rPr>
              <a:t> ja </a:t>
            </a:r>
            <a:r>
              <a:rPr lang="fi-FI" dirty="0" err="1" smtClean="0">
                <a:hlinkClick r:id="rId8"/>
              </a:rPr>
              <a:t>suitsugaasi</a:t>
            </a:r>
            <a:r>
              <a:rPr lang="fi-FI" dirty="0" smtClean="0">
                <a:hlinkClick r:id="rId8"/>
              </a:rPr>
              <a:t> </a:t>
            </a:r>
            <a:r>
              <a:rPr lang="fi-FI" dirty="0" err="1" smtClean="0">
                <a:hlinkClick r:id="rId8"/>
              </a:rPr>
              <a:t>analüüs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2016 Raul Loog „</a:t>
            </a:r>
            <a:r>
              <a:rPr lang="et-EE" dirty="0" smtClean="0">
                <a:hlinkClick r:id="rId9"/>
              </a:rPr>
              <a:t>EMÜ tehnikamaja soojussõlme automaatika analüüs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2017 Georg Muda „</a:t>
            </a:r>
            <a:r>
              <a:rPr lang="et-EE" dirty="0" smtClean="0">
                <a:hlinkClick r:id="rId10"/>
              </a:rPr>
              <a:t>Koldematerjalide soojustehniline uuring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2017 Robin Mooses Mõttus „</a:t>
            </a:r>
            <a:r>
              <a:rPr lang="et-EE" dirty="0" smtClean="0">
                <a:hlinkClick r:id="rId11"/>
              </a:rPr>
              <a:t>EMÜ mõisamaja soojustehniline analüüs</a:t>
            </a:r>
            <a:r>
              <a:rPr lang="et-EE" dirty="0" smtClean="0"/>
              <a:t>“</a:t>
            </a:r>
          </a:p>
          <a:p>
            <a:r>
              <a:rPr lang="et-EE" dirty="0" smtClean="0"/>
              <a:t>Rakenduskõrghariduse lõputöö:</a:t>
            </a:r>
          </a:p>
          <a:p>
            <a:pPr lvl="1"/>
            <a:r>
              <a:rPr lang="et-EE" dirty="0" smtClean="0"/>
              <a:t>2016 Timo Tepponainen</a:t>
            </a:r>
            <a:r>
              <a:rPr lang="et-EE" dirty="0"/>
              <a:t> </a:t>
            </a:r>
            <a:r>
              <a:rPr lang="et-EE" dirty="0" smtClean="0">
                <a:hlinkClick r:id="rId12"/>
              </a:rPr>
              <a:t>„</a:t>
            </a:r>
            <a:r>
              <a:rPr lang="et-EE" dirty="0">
                <a:hlinkClick r:id="rId12"/>
              </a:rPr>
              <a:t>K</a:t>
            </a:r>
            <a:r>
              <a:rPr lang="et-EE" dirty="0" smtClean="0">
                <a:hlinkClick r:id="rId12"/>
              </a:rPr>
              <a:t>atelseadmete </a:t>
            </a:r>
            <a:r>
              <a:rPr lang="et-EE" dirty="0">
                <a:hlinkClick r:id="rId12"/>
              </a:rPr>
              <a:t>õppelabori </a:t>
            </a:r>
            <a:r>
              <a:rPr lang="et-EE" dirty="0" smtClean="0">
                <a:hlinkClick r:id="rId12"/>
              </a:rPr>
              <a:t>energiaarvesti“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21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Hüpoteetiline sfäär ruumalaga 1 kuupmeeter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Kõrgus 1,241 meetrit</a:t>
            </a:r>
          </a:p>
          <a:p>
            <a:r>
              <a:rPr lang="et-EE" dirty="0" smtClean="0"/>
              <a:t>Pindala 3,748 ruutmeetrit</a:t>
            </a:r>
          </a:p>
          <a:p>
            <a:r>
              <a:rPr lang="et-EE" dirty="0" smtClean="0"/>
              <a:t>Soojuskadu 3,13 kW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Suurendame mahtu:</a:t>
            </a:r>
            <a:endParaRPr lang="et-EE" dirty="0"/>
          </a:p>
          <a:p>
            <a:r>
              <a:rPr lang="et-EE" dirty="0" smtClean="0"/>
              <a:t>10 x - &gt; 6,74 kW (h=2,67m)</a:t>
            </a:r>
          </a:p>
          <a:p>
            <a:r>
              <a:rPr lang="et-EE" dirty="0" smtClean="0"/>
              <a:t>100x - &gt; 14,53 kW (h=5,75m)</a:t>
            </a:r>
          </a:p>
          <a:p>
            <a:r>
              <a:rPr lang="et-EE" dirty="0" smtClean="0"/>
              <a:t>1000x - &gt; ?</a:t>
            </a:r>
            <a:endParaRPr lang="et-EE" dirty="0"/>
          </a:p>
        </p:txBody>
      </p:sp>
      <p:pic>
        <p:nvPicPr>
          <p:cNvPr id="4" name="Pilt 3" descr="http://www.dynamicfab.com/wp-content/uploads/spherical-rocket-tank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807844"/>
            <a:ext cx="4084637" cy="45040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61200" y="5899964"/>
                <a:ext cx="1032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õ</m:t>
                          </m:r>
                        </m:sub>
                      </m:sSub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t-E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0" y="5899964"/>
                <a:ext cx="103259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118" r="-4118" b="-1777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11091" y="2101144"/>
                <a:ext cx="105067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=90°</m:t>
                      </m:r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t-E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091" y="2101144"/>
                <a:ext cx="1050672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4046" r="-4046" b="-2040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17500"/>
            <a:ext cx="105283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Soojuslevi mõjutavate tegurite temp. sõltuvus</a:t>
            </a:r>
            <a:endParaRPr lang="et-EE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40463"/>
              </p:ext>
            </p:extLst>
          </p:nvPr>
        </p:nvGraphicFramePr>
        <p:xfrm>
          <a:off x="1450397" y="1431235"/>
          <a:ext cx="9291205" cy="503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7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Salvesti suurus võrrelduna hoonega (nädal)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Erinevad salvestavad materjalid</a:t>
            </a:r>
          </a:p>
          <a:p>
            <a:pPr lvl="1"/>
            <a:r>
              <a:rPr lang="et-EE" dirty="0" smtClean="0"/>
              <a:t>Hall – vesi </a:t>
            </a:r>
          </a:p>
          <a:p>
            <a:pPr lvl="1"/>
            <a:r>
              <a:rPr lang="et-EE" dirty="0" smtClean="0"/>
              <a:t>Sinine – raskebetoon</a:t>
            </a:r>
          </a:p>
          <a:p>
            <a:pPr lvl="1"/>
            <a:r>
              <a:rPr lang="et-EE" dirty="0" smtClean="0"/>
              <a:t>Roheline – parafiin </a:t>
            </a:r>
          </a:p>
          <a:p>
            <a:pPr lvl="1"/>
            <a:r>
              <a:rPr lang="et-EE" dirty="0" smtClean="0"/>
              <a:t>Punane - magnetiit</a:t>
            </a:r>
            <a:endParaRPr lang="et-EE" dirty="0"/>
          </a:p>
        </p:txBody>
      </p:sp>
      <p:pic>
        <p:nvPicPr>
          <p:cNvPr id="5" name="Pilt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06" y="1690688"/>
            <a:ext cx="4849771" cy="462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7989" y="6311348"/>
            <a:ext cx="697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https://www.sciencedirect.com/science/article/pii/S1359431117370825</a:t>
            </a:r>
          </a:p>
        </p:txBody>
      </p:sp>
    </p:spTree>
    <p:extLst>
      <p:ext uri="{BB962C8B-B14F-4D97-AF65-F5344CB8AC3E}">
        <p14:creationId xmlns:p14="http://schemas.microsoft.com/office/powerpoint/2010/main" val="31584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Salvesti suurus võrrelduna hoonega (hooaeg)</a:t>
            </a:r>
            <a:endParaRPr lang="et-EE" dirty="0"/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9099110"/>
              </p:ext>
            </p:extLst>
          </p:nvPr>
        </p:nvGraphicFramePr>
        <p:xfrm>
          <a:off x="838200" y="2050326"/>
          <a:ext cx="4574059" cy="343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454"/>
                <a:gridCol w="967202"/>
                <a:gridCol w="1020003"/>
                <a:gridCol w="914400"/>
              </a:tblGrid>
              <a:tr h="128090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>
                          <a:effectLst/>
                        </a:rPr>
                        <a:t>Materjal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Tihedus, kg/m</a:t>
                      </a:r>
                      <a:r>
                        <a:rPr lang="et-EE" sz="2000" u="none" strike="noStrike" baseline="30000">
                          <a:effectLst/>
                        </a:rPr>
                        <a:t>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 smtClean="0">
                          <a:effectLst/>
                        </a:rPr>
                        <a:t>Eri-soojus </a:t>
                      </a:r>
                      <a:r>
                        <a:rPr lang="et-EE" sz="2000" u="none" strike="noStrike" dirty="0">
                          <a:effectLst/>
                        </a:rPr>
                        <a:t>c, KJ/kg/K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 err="1" smtClean="0">
                          <a:effectLst/>
                        </a:rPr>
                        <a:t>Tempe-ratuur</a:t>
                      </a:r>
                      <a:r>
                        <a:rPr lang="et-EE" sz="2000" u="none" strike="noStrike" dirty="0">
                          <a:effectLst/>
                        </a:rPr>
                        <a:t>, K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97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Vesi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1000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4,18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97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Raskebetoon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2400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0,88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97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Magnetiittellis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3500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1,5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500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16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 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(tahke)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h</a:t>
                      </a:r>
                      <a:r>
                        <a:rPr lang="et-EE" sz="2000" u="none" strike="noStrike" baseline="-25000">
                          <a:effectLst/>
                        </a:rPr>
                        <a:t>fg</a:t>
                      </a:r>
                      <a:r>
                        <a:rPr lang="et-EE" sz="2000" u="none" strike="noStrike">
                          <a:effectLst/>
                        </a:rPr>
                        <a:t> (kJ/kg)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Sul. t, °C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16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Parafiin (C</a:t>
                      </a:r>
                      <a:r>
                        <a:rPr lang="et-EE" sz="2000" u="none" strike="noStrike" baseline="-25000">
                          <a:effectLst/>
                        </a:rPr>
                        <a:t>28</a:t>
                      </a:r>
                      <a:r>
                        <a:rPr lang="et-EE" sz="2000" u="none" strike="noStrike">
                          <a:effectLst/>
                        </a:rPr>
                        <a:t>)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900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253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>
                          <a:effectLst/>
                        </a:rPr>
                        <a:t>61,6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lt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81" y="1427559"/>
            <a:ext cx="4716946" cy="4853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7989" y="6311348"/>
            <a:ext cx="697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https://www.sciencedirect.com/science/article/pii/S1359431117370825</a:t>
            </a:r>
          </a:p>
        </p:txBody>
      </p:sp>
    </p:spTree>
    <p:extLst>
      <p:ext uri="{BB962C8B-B14F-4D97-AF65-F5344CB8AC3E}">
        <p14:creationId xmlns:p14="http://schemas.microsoft.com/office/powerpoint/2010/main" val="9202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Tehnikamaja soojuskulu jaanuaris 2019 kW</a:t>
            </a:r>
            <a:endParaRPr lang="et-EE" dirty="0"/>
          </a:p>
        </p:txBody>
      </p:sp>
      <p:graphicFrame>
        <p:nvGraphicFramePr>
          <p:cNvPr id="5" name="Diagram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86732"/>
              </p:ext>
            </p:extLst>
          </p:nvPr>
        </p:nvGraphicFramePr>
        <p:xfrm>
          <a:off x="1446296" y="1371600"/>
          <a:ext cx="9299408" cy="509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2724" y="180459"/>
            <a:ext cx="320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</a:t>
            </a:r>
            <a:r>
              <a:rPr lang="et-EE" dirty="0">
                <a:hlinkClick r:id="rId3"/>
              </a:rPr>
              <a:t>eteenus.fortumtartu.ee</a:t>
            </a:r>
            <a:r>
              <a:rPr lang="et-E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06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0" y="0"/>
            <a:ext cx="913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302</Words>
  <Application>Microsoft Office PowerPoint</Application>
  <PresentationFormat>Laiekraan</PresentationFormat>
  <Paragraphs>78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Office'i kujundus</vt:lpstr>
      <vt:lpstr>EMÜ tehnikainstituut  Soojussalvesti energiabilanss ja isolatsiooni optimeerimine</vt:lpstr>
      <vt:lpstr>PowerPointi esitlus</vt:lpstr>
      <vt:lpstr>Hüpoteetiline sfäär ruumalaga 1 kuupmeeter</vt:lpstr>
      <vt:lpstr>PowerPointi esitlus</vt:lpstr>
      <vt:lpstr>Soojuslevi mõjutavate tegurite temp. sõltuvus</vt:lpstr>
      <vt:lpstr>Salvesti suurus võrrelduna hoonega (nädal)</vt:lpstr>
      <vt:lpstr>Salvesti suurus võrrelduna hoonega (hooaeg)</vt:lpstr>
      <vt:lpstr>Tehnikamaja soojuskulu jaanuaris 2019 kW</vt:lpstr>
      <vt:lpstr>PowerPointi esitlus</vt:lpstr>
      <vt:lpstr>Koostöövõimalusi?            (ettepanekud saalist)</vt:lpstr>
      <vt:lpstr>Telemeetria võimalusi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EMÜ tehnikainstituut  Soojussalvesti energiabilants ja isolatsiooni optimeerimine</dc:title>
  <dc:creator>Mart Hovi</dc:creator>
  <cp:lastModifiedBy>Mart Hovi</cp:lastModifiedBy>
  <cp:revision>19</cp:revision>
  <dcterms:created xsi:type="dcterms:W3CDTF">2019-01-14T13:55:29Z</dcterms:created>
  <dcterms:modified xsi:type="dcterms:W3CDTF">2019-01-16T07:25:49Z</dcterms:modified>
</cp:coreProperties>
</file>